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79" r:id="rId4"/>
    <p:sldId id="280" r:id="rId5"/>
    <p:sldId id="306" r:id="rId6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219C373-863E-4BAF-A9CE-F8CAF8B294FF}">
          <p14:sldIdLst>
            <p14:sldId id="256"/>
            <p14:sldId id="273"/>
            <p14:sldId id="279"/>
            <p14:sldId id="280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Nazzari" initials="CN" lastIdx="8" clrIdx="0">
    <p:extLst>
      <p:ext uri="{19B8F6BF-5375-455C-9EA6-DF929625EA0E}">
        <p15:presenceInfo xmlns:p15="http://schemas.microsoft.com/office/powerpoint/2012/main" userId="S::nazzari@waddensea-secretariat.org::164fb30a-3497-4c04-898f-10869eb6e3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04E"/>
    <a:srgbClr val="599AD5"/>
    <a:srgbClr val="FFBC00"/>
    <a:srgbClr val="EC792B"/>
    <a:srgbClr val="A4A4A4"/>
    <a:srgbClr val="3E6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8" autoAdjust="0"/>
    <p:restoredTop sz="91136" autoAdjust="0"/>
  </p:normalViewPr>
  <p:slideViewPr>
    <p:cSldViewPr snapToGrid="0">
      <p:cViewPr varScale="1">
        <p:scale>
          <a:sx n="83" d="100"/>
          <a:sy n="83" d="100"/>
        </p:scale>
        <p:origin x="7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BE4C-29A1-4262-B96C-A46BEB919929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915DE-6B6E-4D2E-8626-7E201EE2D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72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38ECF-D44C-4454-ADD6-28FBE06D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32" y="2329220"/>
            <a:ext cx="9143999" cy="1388705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00DE37-DFD3-4D7D-A813-74D7C882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3834607"/>
            <a:ext cx="9144000" cy="3651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0872D2-CDCD-4F07-8A6D-69FCBE4C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3FD72-7E35-4907-8177-734CB222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72CCC-0B9E-4838-AA51-4BBCA67A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5C8525C-6890-4B09-A74D-39B3B85535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5" y="4397376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72F1A4E-5793-41A0-B92B-45DC264F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8256" y="4394202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03795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7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805" y="2477886"/>
            <a:ext cx="10515600" cy="951114"/>
          </a:xfrm>
        </p:spPr>
        <p:txBody>
          <a:bodyPr>
            <a:normAutofit/>
          </a:bodyPr>
          <a:lstStyle>
            <a:lvl1pPr>
              <a:defRPr sz="2200" b="1" i="1">
                <a:latin typeface="+mn-lt"/>
              </a:defRPr>
            </a:lvl1pPr>
          </a:lstStyle>
          <a:p>
            <a:r>
              <a:rPr lang="nl-NL" dirty="0"/>
              <a:t>Klik om een quote in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2185" y="3505200"/>
            <a:ext cx="10515600" cy="57308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- Naam en achternaam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en&#10;&#10;Beschrijving is gegenereerd met hoge betrouwbaarheid">
            <a:extLst>
              <a:ext uri="{FF2B5EF4-FFF2-40B4-BE49-F238E27FC236}">
                <a16:creationId xmlns:a16="http://schemas.microsoft.com/office/drawing/2014/main" id="{D79DC898-650B-41DF-B6B6-528B4C0ED3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87" y="457666"/>
            <a:ext cx="2392013" cy="515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1ED61F5-FFBD-4E64-9D64-DFC5885D07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7920000" cy="5730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85" y="1813320"/>
            <a:ext cx="792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2EEE2B4-64E2-4BF9-BED5-8D2FBC21A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4000" y="1440000"/>
            <a:ext cx="2412001" cy="432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6600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to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90AC9-436E-438D-960D-1E9DF95D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6A738A-F523-4CFA-81AB-C41BA345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71E6FA-B3A2-46C2-A41A-1703826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9A16E6-0BAF-4BD7-A4B0-5C6F7794F6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85" y="447674"/>
            <a:ext cx="2409598" cy="5186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AD84192-4A34-4B2C-81FC-9D0A8C6E8E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4F1F0-49A7-4FB3-AA3F-D461405B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3344F1-0E13-4C2B-86C2-F764158F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C8FA9-174E-43A8-BDE4-6728DFBF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A157F2-4853-4611-A2BF-07743BC9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71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98593AB-0E1C-4DFD-840D-4E1AE20747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8" y="1502991"/>
            <a:ext cx="1360478" cy="137648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B996C7-595F-45AE-A574-55F06478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10515600" cy="573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2EA2A-04D9-4075-B8FB-74DA2FAC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85" y="181332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4643D-151F-4C46-A11E-89B0CFEE5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7654-A8DD-48D7-AAE1-740C39B14C31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47342-9F03-4ED6-84A8-9E07173C8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64B57-FB49-4791-8B2F-38AAEC35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FFEDAE-27D0-4534-BFF8-5CE8377BD3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5606" y="449450"/>
            <a:ext cx="2415751" cy="5203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1466B5-C891-40DD-AB9A-CD4CCA59DEC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88C8-AF54-425E-9679-2C9199E4B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58" y="2040295"/>
            <a:ext cx="11139012" cy="1388705"/>
          </a:xfrm>
        </p:spPr>
        <p:txBody>
          <a:bodyPr/>
          <a:lstStyle/>
          <a:p>
            <a:r>
              <a:rPr lang="nl-NL" sz="4400" dirty="0"/>
              <a:t>Sediment Solutions</a:t>
            </a:r>
            <a:br>
              <a:rPr lang="nl-NL" sz="4400" dirty="0"/>
            </a:br>
            <a:r>
              <a:rPr lang="nl-NL" sz="4400" dirty="0"/>
              <a:t>Community of Understanding</a:t>
            </a:r>
            <a:br>
              <a:rPr lang="nl-NL" sz="4400" dirty="0">
                <a:solidFill>
                  <a:schemeClr val="bg1"/>
                </a:solidFill>
                <a:latin typeface="Impact"/>
                <a:cs typeface="Impact"/>
              </a:rPr>
            </a:br>
            <a:endParaRPr lang="nl-NL" sz="4400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4DA72ACC-CD7A-4D43-B629-D2E6B330C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4884026"/>
            <a:ext cx="9144000" cy="365126"/>
          </a:xfrm>
        </p:spPr>
        <p:txBody>
          <a:bodyPr/>
          <a:lstStyle/>
          <a:p>
            <a:r>
              <a:rPr lang="nl-NL" dirty="0"/>
              <a:t>18th of </a:t>
            </a:r>
            <a:r>
              <a:rPr lang="nl-NL" dirty="0" err="1"/>
              <a:t>June</a:t>
            </a:r>
            <a:r>
              <a:rPr lang="nl-NL" dirty="0"/>
              <a:t> 2021</a:t>
            </a:r>
          </a:p>
        </p:txBody>
      </p:sp>
      <p:sp>
        <p:nvSpPr>
          <p:cNvPr id="4" name="Ondertitel 5">
            <a:extLst>
              <a:ext uri="{FF2B5EF4-FFF2-40B4-BE49-F238E27FC236}">
                <a16:creationId xmlns:a16="http://schemas.microsoft.com/office/drawing/2014/main" id="{78254377-201A-4E49-B5C5-9F1BEC7183E7}"/>
              </a:ext>
            </a:extLst>
          </p:cNvPr>
          <p:cNvSpPr txBox="1">
            <a:spLocks/>
          </p:cNvSpPr>
          <p:nvPr/>
        </p:nvSpPr>
        <p:spPr>
          <a:xfrm>
            <a:off x="882658" y="3608824"/>
            <a:ext cx="9144000" cy="365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 err="1"/>
              <a:t>Highligts</a:t>
            </a:r>
            <a:r>
              <a:rPr lang="nl-NL" sz="2800" dirty="0"/>
              <a:t> </a:t>
            </a:r>
            <a:r>
              <a:rPr lang="nl-NL" sz="2800" dirty="0" err="1"/>
              <a:t>autumn</a:t>
            </a:r>
            <a:r>
              <a:rPr lang="nl-NL" sz="2800" dirty="0"/>
              <a:t> 2021 </a:t>
            </a:r>
            <a:r>
              <a:rPr lang="nl-NL" sz="2800" dirty="0" err="1"/>
              <a:t>excursion</a:t>
            </a:r>
            <a:r>
              <a:rPr lang="nl-NL" sz="2800" dirty="0"/>
              <a:t> </a:t>
            </a:r>
            <a:r>
              <a:rPr lang="nl-NL" sz="2800" dirty="0" err="1"/>
              <a:t>preparation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7359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267FC-6E88-4701-B519-19D27928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971132"/>
            <a:ext cx="10515600" cy="573088"/>
          </a:xfrm>
        </p:spPr>
        <p:txBody>
          <a:bodyPr/>
          <a:lstStyle/>
          <a:p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Excursion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– first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physical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meeting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19CFBA1-25CE-4DFD-914A-36463571ED8C}"/>
              </a:ext>
            </a:extLst>
          </p:cNvPr>
          <p:cNvSpPr txBox="1"/>
          <p:nvPr/>
        </p:nvSpPr>
        <p:spPr>
          <a:xfrm>
            <a:off x="892185" y="1974714"/>
            <a:ext cx="77026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Challenge in </a:t>
            </a:r>
            <a:r>
              <a:rPr lang="nl-NL" sz="2400" dirty="0" err="1"/>
              <a:t>its</a:t>
            </a:r>
            <a:r>
              <a:rPr lang="nl-NL" sz="2400" dirty="0"/>
              <a:t> </a:t>
            </a:r>
            <a:r>
              <a:rPr lang="nl-NL" sz="2400" dirty="0" err="1"/>
              <a:t>own</a:t>
            </a:r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Short in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Long in </a:t>
            </a:r>
            <a:r>
              <a:rPr lang="nl-NL" sz="2400" dirty="0" err="1"/>
              <a:t>distance</a:t>
            </a:r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So</a:t>
            </a:r>
            <a:r>
              <a:rPr lang="nl-NL" sz="2400" dirty="0"/>
              <a:t> </a:t>
            </a:r>
            <a:r>
              <a:rPr lang="nl-NL" sz="2400" dirty="0" err="1"/>
              <a:t>much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see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discuss</a:t>
            </a:r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Difference</a:t>
            </a:r>
            <a:r>
              <a:rPr lang="nl-NL" sz="2400" dirty="0"/>
              <a:t> in </a:t>
            </a:r>
            <a:r>
              <a:rPr lang="nl-NL" sz="2400" dirty="0" err="1"/>
              <a:t>backgrounds</a:t>
            </a:r>
            <a:r>
              <a:rPr lang="nl-NL" sz="2400" dirty="0"/>
              <a:t> </a:t>
            </a:r>
            <a:r>
              <a:rPr lang="nl-NL" sz="2400" dirty="0" err="1"/>
              <a:t>participants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Challenge </a:t>
            </a:r>
            <a:r>
              <a:rPr lang="nl-NL" sz="2400" dirty="0" err="1"/>
              <a:t>due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personal health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Covid-regulations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Still</a:t>
            </a:r>
            <a:r>
              <a:rPr lang="nl-NL" sz="2400" dirty="0"/>
              <a:t>, </a:t>
            </a:r>
            <a:r>
              <a:rPr lang="nl-NL" sz="2400" dirty="0" err="1"/>
              <a:t>who</a:t>
            </a:r>
            <a:r>
              <a:rPr lang="nl-NL" sz="2400" dirty="0"/>
              <a:t> </a:t>
            </a:r>
            <a:r>
              <a:rPr lang="nl-NL" sz="2400" dirty="0" err="1"/>
              <a:t>can</a:t>
            </a:r>
            <a:r>
              <a:rPr lang="nl-NL" sz="2400" dirty="0"/>
              <a:t> help?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local</a:t>
            </a:r>
            <a:r>
              <a:rPr lang="nl-NL" sz="2400" dirty="0"/>
              <a:t> (</a:t>
            </a:r>
            <a:r>
              <a:rPr lang="nl-NL" sz="2400" dirty="0" err="1"/>
              <a:t>choosen</a:t>
            </a:r>
            <a:r>
              <a:rPr lang="nl-NL" sz="2400" dirty="0"/>
              <a:t>) site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Be part of </a:t>
            </a:r>
            <a:r>
              <a:rPr lang="nl-NL" sz="2400" dirty="0" err="1"/>
              <a:t>the</a:t>
            </a:r>
            <a:r>
              <a:rPr lang="nl-NL" sz="2400" dirty="0"/>
              <a:t> overall </a:t>
            </a:r>
            <a:r>
              <a:rPr lang="nl-NL" sz="2400" dirty="0" err="1"/>
              <a:t>excursion</a:t>
            </a:r>
            <a:r>
              <a:rPr lang="nl-NL" sz="2400" dirty="0"/>
              <a:t> agenda </a:t>
            </a:r>
            <a:r>
              <a:rPr lang="nl-NL" sz="2400" dirty="0" err="1"/>
              <a:t>committee</a:t>
            </a:r>
            <a:r>
              <a:rPr lang="nl-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85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267FC-6E88-4701-B519-19D27928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971132"/>
            <a:ext cx="10515600" cy="573088"/>
          </a:xfrm>
        </p:spPr>
        <p:txBody>
          <a:bodyPr/>
          <a:lstStyle/>
          <a:p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Excursion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– planning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19CFBA1-25CE-4DFD-914A-36463571ED8C}"/>
              </a:ext>
            </a:extLst>
          </p:cNvPr>
          <p:cNvSpPr txBox="1"/>
          <p:nvPr/>
        </p:nvSpPr>
        <p:spPr>
          <a:xfrm>
            <a:off x="892185" y="1682884"/>
            <a:ext cx="78256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Excursion</a:t>
            </a:r>
            <a:r>
              <a:rPr lang="nl-NL" sz="2400" dirty="0"/>
              <a:t> 7th – 9th of </a:t>
            </a:r>
            <a:r>
              <a:rPr lang="nl-NL" sz="2400" dirty="0" err="1"/>
              <a:t>October</a:t>
            </a:r>
            <a:r>
              <a:rPr lang="nl-NL" sz="2400" dirty="0"/>
              <a:t> 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i="1" dirty="0" err="1">
                <a:solidFill>
                  <a:schemeClr val="bg1">
                    <a:lumMod val="65000"/>
                  </a:schemeClr>
                </a:solidFill>
              </a:rPr>
              <a:t>Traveling</a:t>
            </a:r>
            <a:r>
              <a:rPr lang="nl-NL" sz="24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400" i="1" dirty="0" err="1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nl-NL" sz="24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400" i="1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nl-NL" sz="24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400" i="1" dirty="0" err="1">
                <a:solidFill>
                  <a:schemeClr val="bg1">
                    <a:lumMod val="65000"/>
                  </a:schemeClr>
                </a:solidFill>
              </a:rPr>
              <a:t>starting</a:t>
            </a:r>
            <a:r>
              <a:rPr lang="nl-NL" sz="2400" i="1" dirty="0">
                <a:solidFill>
                  <a:schemeClr val="bg1">
                    <a:lumMod val="65000"/>
                  </a:schemeClr>
                </a:solidFill>
              </a:rPr>
              <a:t> 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Starting</a:t>
            </a:r>
            <a:r>
              <a:rPr lang="nl-NL" sz="2400" dirty="0"/>
              <a:t> </a:t>
            </a:r>
            <a:r>
              <a:rPr lang="nl-NL" sz="2400" dirty="0" err="1"/>
              <a:t>Thursday</a:t>
            </a:r>
            <a:r>
              <a:rPr lang="nl-NL" sz="2400" dirty="0"/>
              <a:t> 7th at 12:00 (at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starting</a:t>
            </a:r>
            <a:r>
              <a:rPr lang="nl-NL" sz="2400" dirty="0"/>
              <a:t> point)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Ending</a:t>
            </a:r>
            <a:r>
              <a:rPr lang="nl-NL" sz="2400" dirty="0"/>
              <a:t> </a:t>
            </a:r>
            <a:r>
              <a:rPr lang="nl-NL" sz="2400" dirty="0" err="1"/>
              <a:t>Saterday</a:t>
            </a:r>
            <a:r>
              <a:rPr lang="nl-NL" sz="2400" dirty="0"/>
              <a:t> 9th at 12:00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chemeClr val="bg1">
                    <a:lumMod val="65000"/>
                  </a:schemeClr>
                </a:solidFill>
              </a:rPr>
              <a:t>Optional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bg1">
                    <a:lumMod val="65000"/>
                  </a:schemeClr>
                </a:solidFill>
              </a:rPr>
              <a:t>extended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bg1">
                    <a:lumMod val="65000"/>
                  </a:schemeClr>
                </a:solidFill>
              </a:rPr>
              <a:t>programm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nl-NL" sz="2400" dirty="0" err="1">
                <a:solidFill>
                  <a:schemeClr val="bg1">
                    <a:lumMod val="65000"/>
                  </a:schemeClr>
                </a:solidFill>
              </a:rPr>
              <a:t>till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 e.g. 18:00)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i="1" dirty="0" err="1">
                <a:solidFill>
                  <a:schemeClr val="bg1">
                    <a:lumMod val="65000"/>
                  </a:schemeClr>
                </a:solidFill>
              </a:rPr>
              <a:t>Traveling</a:t>
            </a:r>
            <a:r>
              <a:rPr lang="nl-NL" sz="2400" i="1" dirty="0">
                <a:solidFill>
                  <a:schemeClr val="bg1">
                    <a:lumMod val="65000"/>
                  </a:schemeClr>
                </a:solidFill>
              </a:rPr>
              <a:t> home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Is </a:t>
            </a:r>
            <a:r>
              <a:rPr lang="nl-NL" sz="2400" dirty="0" err="1"/>
              <a:t>early</a:t>
            </a:r>
            <a:r>
              <a:rPr lang="nl-NL" sz="2400" dirty="0"/>
              <a:t> </a:t>
            </a:r>
            <a:r>
              <a:rPr lang="nl-NL" sz="2400" dirty="0" err="1"/>
              <a:t>October</a:t>
            </a:r>
            <a:r>
              <a:rPr lang="nl-NL" sz="2400" dirty="0"/>
              <a:t> 2021 </a:t>
            </a:r>
            <a:r>
              <a:rPr lang="nl-NL" sz="2400" dirty="0" err="1"/>
              <a:t>feasible</a:t>
            </a:r>
            <a:r>
              <a:rPr lang="nl-NL" sz="2400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Following</a:t>
            </a:r>
            <a:r>
              <a:rPr lang="nl-NL" sz="2400" dirty="0"/>
              <a:t> EU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national</a:t>
            </a:r>
            <a:r>
              <a:rPr lang="nl-NL" sz="2400" dirty="0"/>
              <a:t> </a:t>
            </a:r>
            <a:r>
              <a:rPr lang="nl-NL" sz="2400" dirty="0" err="1"/>
              <a:t>Covid</a:t>
            </a:r>
            <a:r>
              <a:rPr lang="nl-NL" sz="2400" dirty="0"/>
              <a:t> </a:t>
            </a:r>
            <a:r>
              <a:rPr lang="nl-NL" sz="2400" dirty="0" err="1"/>
              <a:t>regulations</a:t>
            </a:r>
            <a:r>
              <a:rPr lang="nl-NL" sz="2400" dirty="0"/>
              <a:t> </a:t>
            </a:r>
            <a:r>
              <a:rPr lang="nl-NL" sz="2400" dirty="0" err="1"/>
              <a:t>stricktly</a:t>
            </a:r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Feel free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react</a:t>
            </a:r>
            <a:r>
              <a:rPr lang="nl-NL" sz="2400" dirty="0"/>
              <a:t> </a:t>
            </a:r>
            <a:r>
              <a:rPr lang="nl-NL" sz="2400" dirty="0" err="1"/>
              <a:t>how</a:t>
            </a:r>
            <a:r>
              <a:rPr lang="nl-NL" sz="2400" dirty="0"/>
              <a:t> </a:t>
            </a:r>
            <a:r>
              <a:rPr lang="nl-NL" sz="2400" dirty="0" err="1"/>
              <a:t>you</a:t>
            </a:r>
            <a:r>
              <a:rPr lang="nl-NL" sz="2400" dirty="0"/>
              <a:t> (!) </a:t>
            </a:r>
            <a:r>
              <a:rPr lang="nl-NL" sz="2400" dirty="0" err="1"/>
              <a:t>would</a:t>
            </a:r>
            <a:r>
              <a:rPr lang="nl-NL" sz="2400" dirty="0"/>
              <a:t> feel </a:t>
            </a:r>
            <a:r>
              <a:rPr lang="nl-NL" sz="2400" dirty="0" err="1"/>
              <a:t>comfortable</a:t>
            </a:r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Pre-</a:t>
            </a:r>
            <a:r>
              <a:rPr lang="nl-NL" sz="2400" dirty="0" err="1"/>
              <a:t>registration</a:t>
            </a:r>
            <a:r>
              <a:rPr lang="nl-NL" sz="2400" dirty="0"/>
              <a:t> </a:t>
            </a:r>
            <a:r>
              <a:rPr lang="nl-NL" sz="2400" dirty="0" err="1"/>
              <a:t>before</a:t>
            </a:r>
            <a:r>
              <a:rPr lang="nl-NL" sz="2400" dirty="0"/>
              <a:t> 15th of </a:t>
            </a:r>
            <a:r>
              <a:rPr lang="nl-NL" sz="2400" dirty="0" err="1"/>
              <a:t>July</a:t>
            </a:r>
            <a:r>
              <a:rPr lang="nl-NL" sz="2400" dirty="0"/>
              <a:t> 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Around</a:t>
            </a:r>
            <a:r>
              <a:rPr lang="nl-NL" sz="2400" dirty="0"/>
              <a:t> 15th of </a:t>
            </a:r>
            <a:r>
              <a:rPr lang="nl-NL" sz="2400" dirty="0" err="1"/>
              <a:t>July</a:t>
            </a:r>
            <a:r>
              <a:rPr lang="nl-NL" sz="2400" dirty="0"/>
              <a:t> 2021 </a:t>
            </a:r>
            <a:r>
              <a:rPr lang="nl-NL" sz="2400" b="1" dirty="0"/>
              <a:t>go/</a:t>
            </a:r>
            <a:r>
              <a:rPr lang="nl-NL" sz="2400" b="1" dirty="0" err="1"/>
              <a:t>nogo</a:t>
            </a:r>
            <a:r>
              <a:rPr lang="nl-NL" sz="2400" b="1" dirty="0"/>
              <a:t>.</a:t>
            </a:r>
            <a:endParaRPr lang="nl-NL" sz="2400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0B359C1-87CB-4802-8C04-F452EDBC9E1C}"/>
              </a:ext>
            </a:extLst>
          </p:cNvPr>
          <p:cNvGrpSpPr/>
          <p:nvPr/>
        </p:nvGrpSpPr>
        <p:grpSpPr>
          <a:xfrm>
            <a:off x="9242154" y="2471318"/>
            <a:ext cx="2949846" cy="3392524"/>
            <a:chOff x="9242154" y="2905419"/>
            <a:chExt cx="2949846" cy="3392524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41AF1258-1A22-4E24-ACFB-610675FA5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28728" y="3269199"/>
              <a:ext cx="2574635" cy="135168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70BDCF6-63DA-4AF7-A301-6615A5E50240}"/>
                </a:ext>
              </a:extLst>
            </p:cNvPr>
            <p:cNvSpPr txBox="1"/>
            <p:nvPr/>
          </p:nvSpPr>
          <p:spPr>
            <a:xfrm>
              <a:off x="9242154" y="4635950"/>
              <a:ext cx="2949846" cy="16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Are </a:t>
              </a:r>
              <a:r>
                <a:rPr lang="nl-NL" dirty="0" err="1"/>
                <a:t>you</a:t>
              </a:r>
              <a:r>
                <a:rPr lang="nl-NL" dirty="0"/>
                <a:t> </a:t>
              </a:r>
              <a:r>
                <a:rPr lang="nl-NL" dirty="0" err="1"/>
                <a:t>willing</a:t>
              </a:r>
              <a:r>
                <a:rPr lang="nl-NL" dirty="0"/>
                <a:t> </a:t>
              </a:r>
              <a:r>
                <a:rPr lang="nl-NL" dirty="0" err="1"/>
                <a:t>to</a:t>
              </a:r>
              <a:r>
                <a:rPr lang="nl-NL" dirty="0"/>
                <a:t> </a:t>
              </a:r>
              <a:r>
                <a:rPr lang="nl-NL" dirty="0" err="1"/>
                <a:t>travel</a:t>
              </a:r>
              <a:r>
                <a:rPr lang="nl-NL" dirty="0"/>
                <a:t>?</a:t>
              </a:r>
              <a:br>
                <a:rPr lang="nl-NL" dirty="0"/>
              </a:br>
              <a:r>
                <a:rPr lang="nl-NL" dirty="0"/>
                <a:t>Are </a:t>
              </a:r>
              <a:r>
                <a:rPr lang="nl-NL" dirty="0" err="1"/>
                <a:t>you</a:t>
              </a:r>
              <a:r>
                <a:rPr lang="nl-NL" dirty="0"/>
                <a:t> </a:t>
              </a:r>
              <a:r>
                <a:rPr lang="nl-NL" dirty="0" err="1"/>
                <a:t>allowed</a:t>
              </a:r>
              <a:r>
                <a:rPr lang="nl-NL" dirty="0"/>
                <a:t> </a:t>
              </a:r>
              <a:r>
                <a:rPr lang="nl-NL" dirty="0" err="1"/>
                <a:t>to</a:t>
              </a:r>
              <a:r>
                <a:rPr lang="nl-NL" dirty="0"/>
                <a:t> </a:t>
              </a:r>
              <a:r>
                <a:rPr lang="nl-NL" dirty="0" err="1"/>
                <a:t>travel</a:t>
              </a:r>
              <a:r>
                <a:rPr lang="nl-NL" dirty="0"/>
                <a:t>?</a:t>
              </a:r>
            </a:p>
            <a:p>
              <a:r>
                <a:rPr lang="nl-NL" dirty="0" err="1"/>
                <a:t>Dealing</a:t>
              </a:r>
              <a:r>
                <a:rPr lang="nl-NL" dirty="0"/>
                <a:t> </a:t>
              </a:r>
              <a:r>
                <a:rPr lang="nl-NL" dirty="0" err="1"/>
                <a:t>with</a:t>
              </a:r>
              <a:r>
                <a:rPr lang="nl-NL" dirty="0"/>
                <a:t> practical issues</a:t>
              </a:r>
            </a:p>
            <a:p>
              <a:pPr marL="285750" indent="-285750">
                <a:buFontTx/>
                <a:buChar char="-"/>
              </a:pPr>
              <a:r>
                <a:rPr lang="nl-NL" sz="1600" dirty="0"/>
                <a:t>EU </a:t>
              </a:r>
              <a:r>
                <a:rPr lang="nl-NL" sz="1600" dirty="0" err="1"/>
                <a:t>Covid</a:t>
              </a:r>
              <a:r>
                <a:rPr lang="nl-NL" sz="1600" dirty="0"/>
                <a:t> </a:t>
              </a:r>
              <a:r>
                <a:rPr lang="nl-NL" sz="1600" dirty="0" err="1"/>
                <a:t>passport</a:t>
              </a:r>
              <a:endParaRPr lang="nl-NL" sz="1600" dirty="0"/>
            </a:p>
            <a:p>
              <a:pPr marL="285750" indent="-285750">
                <a:buFontTx/>
                <a:buChar char="-"/>
              </a:pPr>
              <a:r>
                <a:rPr lang="nl-NL" sz="1600" dirty="0"/>
                <a:t>Access </a:t>
              </a:r>
              <a:r>
                <a:rPr lang="nl-NL" sz="1600" dirty="0" err="1"/>
                <a:t>to</a:t>
              </a:r>
              <a:r>
                <a:rPr lang="nl-NL" sz="1600" dirty="0"/>
                <a:t> hotels etc.</a:t>
              </a:r>
            </a:p>
            <a:p>
              <a:pPr marL="285750" indent="-285750">
                <a:buFontTx/>
                <a:buChar char="-"/>
              </a:pPr>
              <a:r>
                <a:rPr lang="nl-NL" sz="1600" dirty="0"/>
                <a:t>PCR </a:t>
              </a:r>
              <a:r>
                <a:rPr lang="nl-NL" sz="1600" dirty="0" err="1"/>
                <a:t>testing</a:t>
              </a:r>
              <a:endParaRPr lang="nl-NL" sz="1600" dirty="0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64F6CB8E-F346-47B6-A69B-D50E58FC686F}"/>
                </a:ext>
              </a:extLst>
            </p:cNvPr>
            <p:cNvSpPr txBox="1"/>
            <p:nvPr/>
          </p:nvSpPr>
          <p:spPr>
            <a:xfrm>
              <a:off x="9242154" y="2905419"/>
              <a:ext cx="2293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Dealing</a:t>
              </a:r>
              <a:r>
                <a:rPr lang="nl-NL" dirty="0"/>
                <a:t> </a:t>
              </a:r>
              <a:r>
                <a:rPr lang="nl-NL" dirty="0" err="1"/>
                <a:t>with</a:t>
              </a:r>
              <a:r>
                <a:rPr lang="nl-NL" dirty="0"/>
                <a:t> Covid-19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3E7F86D0-DD72-4F7F-A1E1-56C0F16978A4}"/>
              </a:ext>
            </a:extLst>
          </p:cNvPr>
          <p:cNvSpPr txBox="1"/>
          <p:nvPr/>
        </p:nvSpPr>
        <p:spPr>
          <a:xfrm>
            <a:off x="9242154" y="5863842"/>
            <a:ext cx="3069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00B050"/>
                </a:solidFill>
              </a:rPr>
              <a:t>Let </a:t>
            </a:r>
            <a:r>
              <a:rPr lang="nl-NL" sz="1600" dirty="0" err="1">
                <a:solidFill>
                  <a:srgbClr val="00B050"/>
                </a:solidFill>
              </a:rPr>
              <a:t>us</a:t>
            </a:r>
            <a:r>
              <a:rPr lang="nl-NL" sz="1600" dirty="0">
                <a:solidFill>
                  <a:srgbClr val="00B050"/>
                </a:solidFill>
              </a:rPr>
              <a:t> </a:t>
            </a:r>
            <a:r>
              <a:rPr lang="nl-NL" sz="1600" dirty="0" err="1">
                <a:solidFill>
                  <a:srgbClr val="00B050"/>
                </a:solidFill>
              </a:rPr>
              <a:t>know</a:t>
            </a:r>
            <a:r>
              <a:rPr lang="nl-NL" sz="1600" dirty="0">
                <a:solidFill>
                  <a:srgbClr val="00B050"/>
                </a:solidFill>
              </a:rPr>
              <a:t> </a:t>
            </a:r>
            <a:r>
              <a:rPr lang="nl-NL" sz="1600" dirty="0" err="1">
                <a:solidFill>
                  <a:srgbClr val="00B050"/>
                </a:solidFill>
              </a:rPr>
              <a:t>your</a:t>
            </a:r>
            <a:r>
              <a:rPr lang="nl-NL" sz="1600" dirty="0">
                <a:solidFill>
                  <a:srgbClr val="00B050"/>
                </a:solidFill>
              </a:rPr>
              <a:t> personal </a:t>
            </a:r>
            <a:r>
              <a:rPr lang="nl-NL" sz="1600" dirty="0" err="1">
                <a:solidFill>
                  <a:srgbClr val="00B050"/>
                </a:solidFill>
              </a:rPr>
              <a:t>ideas</a:t>
            </a:r>
            <a:endParaRPr lang="nl-NL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0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267FC-6E88-4701-B519-19D27928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971132"/>
            <a:ext cx="10515600" cy="573088"/>
          </a:xfrm>
        </p:spPr>
        <p:txBody>
          <a:bodyPr/>
          <a:lstStyle/>
          <a:p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Excursion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– parallel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organization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alternatives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19CFBA1-25CE-4DFD-914A-36463571ED8C}"/>
              </a:ext>
            </a:extLst>
          </p:cNvPr>
          <p:cNvSpPr txBox="1"/>
          <p:nvPr/>
        </p:nvSpPr>
        <p:spPr>
          <a:xfrm>
            <a:off x="892185" y="1682884"/>
            <a:ext cx="8388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When</a:t>
            </a:r>
            <a:r>
              <a:rPr lang="nl-NL" sz="2400" dirty="0"/>
              <a:t> 7-9th of </a:t>
            </a:r>
            <a:r>
              <a:rPr lang="nl-NL" sz="2400" dirty="0" err="1"/>
              <a:t>October</a:t>
            </a:r>
            <a:r>
              <a:rPr lang="nl-NL" sz="2400" dirty="0"/>
              <a:t> </a:t>
            </a:r>
            <a:r>
              <a:rPr lang="nl-NL" sz="2400" dirty="0" err="1"/>
              <a:t>excursion</a:t>
            </a:r>
            <a:r>
              <a:rPr lang="nl-NL" sz="2400" dirty="0"/>
              <a:t> is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feasible</a:t>
            </a:r>
            <a:r>
              <a:rPr lang="nl-NL" sz="2400" dirty="0"/>
              <a:t> …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Postponing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excursion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spring 2022 (</a:t>
            </a:r>
            <a:r>
              <a:rPr lang="nl-NL" sz="2400" dirty="0" err="1"/>
              <a:t>with</a:t>
            </a:r>
            <a:r>
              <a:rPr lang="nl-NL" sz="2400" dirty="0"/>
              <a:t> help PRW)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Organizing</a:t>
            </a:r>
            <a:r>
              <a:rPr lang="nl-NL" sz="2400" dirty="0"/>
              <a:t> more low </a:t>
            </a:r>
            <a:r>
              <a:rPr lang="nl-NL" sz="2400" dirty="0" err="1"/>
              <a:t>key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more </a:t>
            </a:r>
            <a:r>
              <a:rPr lang="nl-NL" sz="2400" dirty="0" err="1"/>
              <a:t>local</a:t>
            </a:r>
            <a:r>
              <a:rPr lang="nl-NL" sz="2400" dirty="0"/>
              <a:t> </a:t>
            </a:r>
            <a:r>
              <a:rPr lang="nl-NL" sz="2400" dirty="0" err="1"/>
              <a:t>alternatives</a:t>
            </a:r>
            <a:endParaRPr lang="nl-NL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Physical</a:t>
            </a:r>
            <a:endParaRPr lang="nl-NL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Online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Via (</a:t>
            </a:r>
            <a:r>
              <a:rPr lang="nl-NL" sz="2400" dirty="0" err="1"/>
              <a:t>social</a:t>
            </a:r>
            <a:r>
              <a:rPr lang="nl-NL" sz="2400" dirty="0"/>
              <a:t>) media e.g. </a:t>
            </a:r>
            <a:r>
              <a:rPr lang="nl-NL" sz="2400" dirty="0" err="1"/>
              <a:t>VLOG’s</a:t>
            </a:r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Ideas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offers are </a:t>
            </a:r>
            <a:r>
              <a:rPr lang="nl-NL" sz="2400" dirty="0" err="1"/>
              <a:t>welcome</a:t>
            </a:r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111171D-8FD5-45FC-99AC-3033F36A4EBD}"/>
              </a:ext>
            </a:extLst>
          </p:cNvPr>
          <p:cNvSpPr txBox="1"/>
          <p:nvPr/>
        </p:nvSpPr>
        <p:spPr>
          <a:xfrm>
            <a:off x="892185" y="5517536"/>
            <a:ext cx="842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Feel free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use</a:t>
            </a:r>
            <a:r>
              <a:rPr lang="nl-NL" i="1" dirty="0"/>
              <a:t>, </a:t>
            </a:r>
            <a:r>
              <a:rPr lang="nl-NL" i="1" dirty="0" err="1"/>
              <a:t>modify</a:t>
            </a:r>
            <a:r>
              <a:rPr lang="nl-NL" i="1" dirty="0"/>
              <a:t>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add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b="1" i="1" dirty="0" err="1"/>
              <a:t>Factsheets</a:t>
            </a:r>
            <a:r>
              <a:rPr lang="nl-NL" i="1" dirty="0"/>
              <a:t>. Feel free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add</a:t>
            </a:r>
            <a:r>
              <a:rPr lang="nl-NL" i="1" dirty="0"/>
              <a:t> extra information.</a:t>
            </a:r>
          </a:p>
        </p:txBody>
      </p:sp>
    </p:spTree>
    <p:extLst>
      <p:ext uri="{BB962C8B-B14F-4D97-AF65-F5344CB8AC3E}">
        <p14:creationId xmlns:p14="http://schemas.microsoft.com/office/powerpoint/2010/main" val="148209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5862DC7-D8FB-4794-BA9C-3DCF186CB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/>
          <a:stretch/>
        </p:blipFill>
        <p:spPr>
          <a:xfrm>
            <a:off x="892186" y="1833664"/>
            <a:ext cx="7800372" cy="43002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311431-5957-403A-A3F1-39DFA338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Sites of interest – we have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choose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121386-7D16-4E2A-A0BA-EDC682A03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37" y="1833664"/>
            <a:ext cx="2811911" cy="187257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E57BBAD-7E60-45A9-A000-85708573D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180" y="4028500"/>
            <a:ext cx="2811912" cy="210545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5CC0227-CED3-4DE5-AB55-634721E8C5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22"/>
          <a:stretch/>
        </p:blipFill>
        <p:spPr>
          <a:xfrm>
            <a:off x="644770" y="1747043"/>
            <a:ext cx="3523066" cy="244981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9048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RW">
      <a:dk1>
        <a:sysClr val="windowText" lastClr="000000"/>
      </a:dk1>
      <a:lt1>
        <a:sysClr val="window" lastClr="FFFFFF"/>
      </a:lt1>
      <a:dk2>
        <a:srgbClr val="E7904E"/>
      </a:dk2>
      <a:lt2>
        <a:srgbClr val="FFFFFF"/>
      </a:lt2>
      <a:accent1>
        <a:srgbClr val="E7904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W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sjabloon_V3.potx" id="{81C0E021-6DFA-464C-9026-1D268E4B6745}" vid="{DC3274B9-91EE-40CA-8CDB-3499BB2502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Basissjabloon_V3</Template>
  <TotalTime>662</TotalTime>
  <Words>265</Words>
  <Application>Microsoft Office PowerPoint</Application>
  <PresentationFormat>Breedbeeld</PresentationFormat>
  <Paragraphs>45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Book</vt:lpstr>
      <vt:lpstr>Franklin Gothic Demi</vt:lpstr>
      <vt:lpstr>Impact</vt:lpstr>
      <vt:lpstr>Kantoorthema</vt:lpstr>
      <vt:lpstr>Sediment Solutions Community of Understanding </vt:lpstr>
      <vt:lpstr>Excursion – first physical meeting</vt:lpstr>
      <vt:lpstr>Excursion – planning</vt:lpstr>
      <vt:lpstr>Excursion – parallel organization alternatives</vt:lpstr>
      <vt:lpstr>Sites of interest – we have to choose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Boggia, M.M. (Marvin)</dc:creator>
  <cp:lastModifiedBy>Firet, Michiel</cp:lastModifiedBy>
  <cp:revision>106</cp:revision>
  <cp:lastPrinted>2021-03-16T14:50:04Z</cp:lastPrinted>
  <dcterms:created xsi:type="dcterms:W3CDTF">2019-10-01T08:02:10Z</dcterms:created>
  <dcterms:modified xsi:type="dcterms:W3CDTF">2021-06-14T08:10:50Z</dcterms:modified>
</cp:coreProperties>
</file>