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1025" r:id="rId5"/>
    <p:sldId id="323" r:id="rId6"/>
    <p:sldId id="1020" r:id="rId7"/>
    <p:sldId id="988" r:id="rId8"/>
    <p:sldId id="993" r:id="rId9"/>
    <p:sldId id="1027" r:id="rId10"/>
    <p:sldId id="1044" r:id="rId11"/>
    <p:sldId id="494" r:id="rId12"/>
    <p:sldId id="504" r:id="rId13"/>
    <p:sldId id="1038" r:id="rId14"/>
    <p:sldId id="1039" r:id="rId15"/>
    <p:sldId id="1040" r:id="rId16"/>
    <p:sldId id="315" r:id="rId17"/>
    <p:sldId id="1000" r:id="rId18"/>
    <p:sldId id="1028" r:id="rId19"/>
    <p:sldId id="1003" r:id="rId20"/>
    <p:sldId id="1002" r:id="rId21"/>
    <p:sldId id="1029" r:id="rId22"/>
    <p:sldId id="1030" r:id="rId23"/>
    <p:sldId id="1041" r:id="rId24"/>
    <p:sldId id="1016" r:id="rId25"/>
    <p:sldId id="1034" r:id="rId26"/>
    <p:sldId id="1050" r:id="rId27"/>
    <p:sldId id="1042" r:id="rId28"/>
    <p:sldId id="1032" r:id="rId29"/>
    <p:sldId id="1051" r:id="rId30"/>
    <p:sldId id="992" r:id="rId31"/>
    <p:sldId id="1043" r:id="rId32"/>
    <p:sldId id="1010" r:id="rId33"/>
    <p:sldId id="997" r:id="rId34"/>
    <p:sldId id="1048" r:id="rId35"/>
    <p:sldId id="668" r:id="rId36"/>
    <p:sldId id="383" r:id="rId37"/>
    <p:sldId id="995" r:id="rId38"/>
    <p:sldId id="1049" r:id="rId39"/>
    <p:sldId id="54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9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5E3B1-8DB2-4AD3-8919-9C21AB7C05CD}" v="52" dt="2021-04-22T15:03:29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9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ynke-Rixt Jukema | NRJ Architectuur" userId="e38c8d28-9272-40ec-bb51-f38287145591" providerId="ADAL" clId="{C455E3B1-8DB2-4AD3-8919-9C21AB7C05CD}"/>
    <pc:docChg chg="undo custSel addSld delSld modSld sldOrd">
      <pc:chgData name="Nynke-Rixt Jukema | NRJ Architectuur" userId="e38c8d28-9272-40ec-bb51-f38287145591" providerId="ADAL" clId="{C455E3B1-8DB2-4AD3-8919-9C21AB7C05CD}" dt="2021-04-22T15:06:43.064" v="264" actId="47"/>
      <pc:docMkLst>
        <pc:docMk/>
      </pc:docMkLst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3317429889" sldId="261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3463952275" sldId="274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1268712812" sldId="278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1435711595" sldId="299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2366395339" sldId="300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3019811779" sldId="302"/>
        </pc:sldMkLst>
      </pc:sldChg>
      <pc:sldChg chg="del">
        <pc:chgData name="Nynke-Rixt Jukema | NRJ Architectuur" userId="e38c8d28-9272-40ec-bb51-f38287145591" providerId="ADAL" clId="{C455E3B1-8DB2-4AD3-8919-9C21AB7C05CD}" dt="2021-04-22T14:26:48.246" v="170" actId="47"/>
        <pc:sldMkLst>
          <pc:docMk/>
          <pc:sldMk cId="0" sldId="338"/>
        </pc:sldMkLst>
      </pc:sldChg>
      <pc:sldChg chg="del">
        <pc:chgData name="Nynke-Rixt Jukema | NRJ Architectuur" userId="e38c8d28-9272-40ec-bb51-f38287145591" providerId="ADAL" clId="{C455E3B1-8DB2-4AD3-8919-9C21AB7C05CD}" dt="2021-04-22T14:19:21.760" v="149" actId="47"/>
        <pc:sldMkLst>
          <pc:docMk/>
          <pc:sldMk cId="786606548" sldId="382"/>
        </pc:sldMkLst>
      </pc:sldChg>
      <pc:sldChg chg="delSp mod delAnim">
        <pc:chgData name="Nynke-Rixt Jukema | NRJ Architectuur" userId="e38c8d28-9272-40ec-bb51-f38287145591" providerId="ADAL" clId="{C455E3B1-8DB2-4AD3-8919-9C21AB7C05CD}" dt="2021-04-22T14:31:27.222" v="175" actId="478"/>
        <pc:sldMkLst>
          <pc:docMk/>
          <pc:sldMk cId="4065530455" sldId="383"/>
        </pc:sldMkLst>
        <pc:spChg chg="del">
          <ac:chgData name="Nynke-Rixt Jukema | NRJ Architectuur" userId="e38c8d28-9272-40ec-bb51-f38287145591" providerId="ADAL" clId="{C455E3B1-8DB2-4AD3-8919-9C21AB7C05CD}" dt="2021-04-22T14:31:23.494" v="174" actId="478"/>
          <ac:spMkLst>
            <pc:docMk/>
            <pc:sldMk cId="4065530455" sldId="383"/>
            <ac:spMk id="3" creationId="{53BD498F-5F02-4FBC-9C02-70D3B0087977}"/>
          </ac:spMkLst>
        </pc:spChg>
        <pc:spChg chg="del">
          <ac:chgData name="Nynke-Rixt Jukema | NRJ Architectuur" userId="e38c8d28-9272-40ec-bb51-f38287145591" providerId="ADAL" clId="{C455E3B1-8DB2-4AD3-8919-9C21AB7C05CD}" dt="2021-04-22T14:31:27.222" v="175" actId="478"/>
          <ac:spMkLst>
            <pc:docMk/>
            <pc:sldMk cId="4065530455" sldId="383"/>
            <ac:spMk id="5" creationId="{446BC382-0233-4812-AC24-24922F93F0CD}"/>
          </ac:spMkLst>
        </pc:spChg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2299469227" sldId="421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0" sldId="439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3828466411" sldId="612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122575236" sldId="615"/>
        </pc:sldMkLst>
      </pc:sldChg>
      <pc:sldChg chg="ord">
        <pc:chgData name="Nynke-Rixt Jukema | NRJ Architectuur" userId="e38c8d28-9272-40ec-bb51-f38287145591" providerId="ADAL" clId="{C455E3B1-8DB2-4AD3-8919-9C21AB7C05CD}" dt="2021-04-22T14:26:22.642" v="164"/>
        <pc:sldMkLst>
          <pc:docMk/>
          <pc:sldMk cId="1530234730" sldId="668"/>
        </pc:sldMkLst>
      </pc:sldChg>
      <pc:sldChg chg="del">
        <pc:chgData name="Nynke-Rixt Jukema | NRJ Architectuur" userId="e38c8d28-9272-40ec-bb51-f38287145591" providerId="ADAL" clId="{C455E3B1-8DB2-4AD3-8919-9C21AB7C05CD}" dt="2021-04-22T14:26:40.931" v="167" actId="47"/>
        <pc:sldMkLst>
          <pc:docMk/>
          <pc:sldMk cId="1284769898" sldId="669"/>
        </pc:sldMkLst>
      </pc:sldChg>
      <pc:sldChg chg="del">
        <pc:chgData name="Nynke-Rixt Jukema | NRJ Architectuur" userId="e38c8d28-9272-40ec-bb51-f38287145591" providerId="ADAL" clId="{C455E3B1-8DB2-4AD3-8919-9C21AB7C05CD}" dt="2021-04-22T14:11:07.274" v="76" actId="47"/>
        <pc:sldMkLst>
          <pc:docMk/>
          <pc:sldMk cId="0" sldId="675"/>
        </pc:sldMkLst>
      </pc:sldChg>
      <pc:sldChg chg="del">
        <pc:chgData name="Nynke-Rixt Jukema | NRJ Architectuur" userId="e38c8d28-9272-40ec-bb51-f38287145591" providerId="ADAL" clId="{C455E3B1-8DB2-4AD3-8919-9C21AB7C05CD}" dt="2021-04-22T14:26:37.005" v="166" actId="47"/>
        <pc:sldMkLst>
          <pc:docMk/>
          <pc:sldMk cId="3160400786" sldId="680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4144707478" sldId="813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1093478207" sldId="817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3924340671" sldId="818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1554408754" sldId="819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3296289011" sldId="944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3986066561" sldId="947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1382498332" sldId="948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87626897" sldId="949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2451807319" sldId="967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3563938868" sldId="968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2524986319" sldId="971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1724143837" sldId="972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1581054780" sldId="973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3836510099" sldId="974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475424978" sldId="977"/>
        </pc:sldMkLst>
      </pc:sldChg>
      <pc:sldChg chg="del">
        <pc:chgData name="Nynke-Rixt Jukema | NRJ Architectuur" userId="e38c8d28-9272-40ec-bb51-f38287145591" providerId="ADAL" clId="{C455E3B1-8DB2-4AD3-8919-9C21AB7C05CD}" dt="2021-04-22T14:11:05.414" v="75" actId="47"/>
        <pc:sldMkLst>
          <pc:docMk/>
          <pc:sldMk cId="1863234726" sldId="981"/>
        </pc:sldMkLst>
      </pc:sldChg>
      <pc:sldChg chg="delSp modSp del mod delAnim">
        <pc:chgData name="Nynke-Rixt Jukema | NRJ Architectuur" userId="e38c8d28-9272-40ec-bb51-f38287145591" providerId="ADAL" clId="{C455E3B1-8DB2-4AD3-8919-9C21AB7C05CD}" dt="2021-04-22T14:10:07.964" v="57" actId="47"/>
        <pc:sldMkLst>
          <pc:docMk/>
          <pc:sldMk cId="1660964830" sldId="982"/>
        </pc:sldMkLst>
        <pc:spChg chg="del">
          <ac:chgData name="Nynke-Rixt Jukema | NRJ Architectuur" userId="e38c8d28-9272-40ec-bb51-f38287145591" providerId="ADAL" clId="{C455E3B1-8DB2-4AD3-8919-9C21AB7C05CD}" dt="2021-04-22T13:38:47.977" v="7" actId="478"/>
          <ac:spMkLst>
            <pc:docMk/>
            <pc:sldMk cId="1660964830" sldId="982"/>
            <ac:spMk id="4" creationId="{095F3D27-FE99-4DCF-A8A6-1F40F23A742A}"/>
          </ac:spMkLst>
        </pc:spChg>
        <pc:picChg chg="mod">
          <ac:chgData name="Nynke-Rixt Jukema | NRJ Architectuur" userId="e38c8d28-9272-40ec-bb51-f38287145591" providerId="ADAL" clId="{C455E3B1-8DB2-4AD3-8919-9C21AB7C05CD}" dt="2021-04-22T13:38:50.151" v="8" actId="1076"/>
          <ac:picMkLst>
            <pc:docMk/>
            <pc:sldMk cId="1660964830" sldId="982"/>
            <ac:picMk id="3" creationId="{5FA3AE04-2949-4B6E-9185-5D0DBC1C7494}"/>
          </ac:picMkLst>
        </pc:picChg>
      </pc:sldChg>
      <pc:sldChg chg="del">
        <pc:chgData name="Nynke-Rixt Jukema | NRJ Architectuur" userId="e38c8d28-9272-40ec-bb51-f38287145591" providerId="ADAL" clId="{C455E3B1-8DB2-4AD3-8919-9C21AB7C05CD}" dt="2021-04-22T14:26:47.108" v="169" actId="47"/>
        <pc:sldMkLst>
          <pc:docMk/>
          <pc:sldMk cId="2725805204" sldId="983"/>
        </pc:sldMkLst>
      </pc:sldChg>
      <pc:sldChg chg="del">
        <pc:chgData name="Nynke-Rixt Jukema | NRJ Architectuur" userId="e38c8d28-9272-40ec-bb51-f38287145591" providerId="ADAL" clId="{C455E3B1-8DB2-4AD3-8919-9C21AB7C05CD}" dt="2021-04-22T14:11:11.481" v="78" actId="47"/>
        <pc:sldMkLst>
          <pc:docMk/>
          <pc:sldMk cId="3528566195" sldId="984"/>
        </pc:sldMkLst>
      </pc:sldChg>
      <pc:sldChg chg="del">
        <pc:chgData name="Nynke-Rixt Jukema | NRJ Architectuur" userId="e38c8d28-9272-40ec-bb51-f38287145591" providerId="ADAL" clId="{C455E3B1-8DB2-4AD3-8919-9C21AB7C05CD}" dt="2021-04-22T14:11:15.450" v="80" actId="47"/>
        <pc:sldMkLst>
          <pc:docMk/>
          <pc:sldMk cId="1210425965" sldId="987"/>
        </pc:sldMkLst>
      </pc:sldChg>
      <pc:sldChg chg="del">
        <pc:chgData name="Nynke-Rixt Jukema | NRJ Architectuur" userId="e38c8d28-9272-40ec-bb51-f38287145591" providerId="ADAL" clId="{C455E3B1-8DB2-4AD3-8919-9C21AB7C05CD}" dt="2021-04-22T14:26:44.198" v="168" actId="47"/>
        <pc:sldMkLst>
          <pc:docMk/>
          <pc:sldMk cId="3318304025" sldId="989"/>
        </pc:sldMkLst>
      </pc:sldChg>
      <pc:sldChg chg="del">
        <pc:chgData name="Nynke-Rixt Jukema | NRJ Architectuur" userId="e38c8d28-9272-40ec-bb51-f38287145591" providerId="ADAL" clId="{C455E3B1-8DB2-4AD3-8919-9C21AB7C05CD}" dt="2021-04-22T14:11:03.469" v="74" actId="47"/>
        <pc:sldMkLst>
          <pc:docMk/>
          <pc:sldMk cId="2043798973" sldId="990"/>
        </pc:sldMkLst>
      </pc:sldChg>
      <pc:sldChg chg="del">
        <pc:chgData name="Nynke-Rixt Jukema | NRJ Architectuur" userId="e38c8d28-9272-40ec-bb51-f38287145591" providerId="ADAL" clId="{C455E3B1-8DB2-4AD3-8919-9C21AB7C05CD}" dt="2021-04-22T14:11:09.301" v="77" actId="47"/>
        <pc:sldMkLst>
          <pc:docMk/>
          <pc:sldMk cId="1494041749" sldId="991"/>
        </pc:sldMkLst>
      </pc:sldChg>
      <pc:sldChg chg="modSp mod ord">
        <pc:chgData name="Nynke-Rixt Jukema | NRJ Architectuur" userId="e38c8d28-9272-40ec-bb51-f38287145591" providerId="ADAL" clId="{C455E3B1-8DB2-4AD3-8919-9C21AB7C05CD}" dt="2021-04-22T14:49:33.050" v="257" actId="1076"/>
        <pc:sldMkLst>
          <pc:docMk/>
          <pc:sldMk cId="3867777484" sldId="992"/>
        </pc:sldMkLst>
        <pc:picChg chg="mod">
          <ac:chgData name="Nynke-Rixt Jukema | NRJ Architectuur" userId="e38c8d28-9272-40ec-bb51-f38287145591" providerId="ADAL" clId="{C455E3B1-8DB2-4AD3-8919-9C21AB7C05CD}" dt="2021-04-22T14:49:33.050" v="257" actId="1076"/>
          <ac:picMkLst>
            <pc:docMk/>
            <pc:sldMk cId="3867777484" sldId="992"/>
            <ac:picMk id="2" creationId="{134E1351-645E-4618-920B-0376C25CAA39}"/>
          </ac:picMkLst>
        </pc:picChg>
      </pc:sldChg>
      <pc:sldChg chg="addSp delSp modSp mod">
        <pc:chgData name="Nynke-Rixt Jukema | NRJ Architectuur" userId="e38c8d28-9272-40ec-bb51-f38287145591" providerId="ADAL" clId="{C455E3B1-8DB2-4AD3-8919-9C21AB7C05CD}" dt="2021-04-22T14:35:08.005" v="178"/>
        <pc:sldMkLst>
          <pc:docMk/>
          <pc:sldMk cId="2240855813" sldId="995"/>
        </pc:sldMkLst>
        <pc:spChg chg="add del mod">
          <ac:chgData name="Nynke-Rixt Jukema | NRJ Architectuur" userId="e38c8d28-9272-40ec-bb51-f38287145591" providerId="ADAL" clId="{C455E3B1-8DB2-4AD3-8919-9C21AB7C05CD}" dt="2021-04-22T14:31:42.360" v="177" actId="478"/>
          <ac:spMkLst>
            <pc:docMk/>
            <pc:sldMk cId="2240855813" sldId="995"/>
            <ac:spMk id="4" creationId="{33DA0D18-E5FF-4B21-86A7-A31631975A72}"/>
          </ac:spMkLst>
        </pc:spChg>
        <pc:picChg chg="del mod">
          <ac:chgData name="Nynke-Rixt Jukema | NRJ Architectuur" userId="e38c8d28-9272-40ec-bb51-f38287145591" providerId="ADAL" clId="{C455E3B1-8DB2-4AD3-8919-9C21AB7C05CD}" dt="2021-04-22T14:31:39.902" v="176" actId="478"/>
          <ac:picMkLst>
            <pc:docMk/>
            <pc:sldMk cId="2240855813" sldId="995"/>
            <ac:picMk id="3" creationId="{318E7723-1F31-402A-8A89-8099E3B75C68}"/>
          </ac:picMkLst>
        </pc:picChg>
        <pc:picChg chg="add mod">
          <ac:chgData name="Nynke-Rixt Jukema | NRJ Architectuur" userId="e38c8d28-9272-40ec-bb51-f38287145591" providerId="ADAL" clId="{C455E3B1-8DB2-4AD3-8919-9C21AB7C05CD}" dt="2021-04-22T14:35:08.005" v="178"/>
          <ac:picMkLst>
            <pc:docMk/>
            <pc:sldMk cId="2240855813" sldId="995"/>
            <ac:picMk id="5" creationId="{88F71516-76AD-4C83-B0DE-4E2048F22FFF}"/>
          </ac:picMkLst>
        </pc:picChg>
      </pc:sldChg>
      <pc:sldChg chg="del">
        <pc:chgData name="Nynke-Rixt Jukema | NRJ Architectuur" userId="e38c8d28-9272-40ec-bb51-f38287145591" providerId="ADAL" clId="{C455E3B1-8DB2-4AD3-8919-9C21AB7C05CD}" dt="2021-04-22T14:10:53.801" v="73" actId="47"/>
        <pc:sldMkLst>
          <pc:docMk/>
          <pc:sldMk cId="3042227963" sldId="996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1362714303" sldId="999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978901193" sldId="1004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1386534708" sldId="1005"/>
        </pc:sldMkLst>
      </pc:sldChg>
      <pc:sldChg chg="addSp delSp modSp del">
        <pc:chgData name="Nynke-Rixt Jukema | NRJ Architectuur" userId="e38c8d28-9272-40ec-bb51-f38287145591" providerId="ADAL" clId="{C455E3B1-8DB2-4AD3-8919-9C21AB7C05CD}" dt="2021-04-22T14:09:01.033" v="46" actId="47"/>
        <pc:sldMkLst>
          <pc:docMk/>
          <pc:sldMk cId="2052190832" sldId="1012"/>
        </pc:sldMkLst>
        <pc:spChg chg="add mod">
          <ac:chgData name="Nynke-Rixt Jukema | NRJ Architectuur" userId="e38c8d28-9272-40ec-bb51-f38287145591" providerId="ADAL" clId="{C455E3B1-8DB2-4AD3-8919-9C21AB7C05CD}" dt="2021-04-22T14:08:16.089" v="38" actId="1076"/>
          <ac:spMkLst>
            <pc:docMk/>
            <pc:sldMk cId="2052190832" sldId="1012"/>
            <ac:spMk id="4" creationId="{91BA4E89-186D-4227-B825-379758DDE278}"/>
          </ac:spMkLst>
        </pc:spChg>
        <pc:spChg chg="del">
          <ac:chgData name="Nynke-Rixt Jukema | NRJ Architectuur" userId="e38c8d28-9272-40ec-bb51-f38287145591" providerId="ADAL" clId="{C455E3B1-8DB2-4AD3-8919-9C21AB7C05CD}" dt="2021-04-22T14:08:20.232" v="39" actId="478"/>
          <ac:spMkLst>
            <pc:docMk/>
            <pc:sldMk cId="2052190832" sldId="1012"/>
            <ac:spMk id="5" creationId="{0183ED0C-4DC1-4AEA-8755-96BE72B84994}"/>
          </ac:spMkLst>
        </pc:spChg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1906895196" sldId="1013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540513865" sldId="1014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1338345964" sldId="1015"/>
        </pc:sldMkLst>
      </pc:sldChg>
      <pc:sldChg chg="ord">
        <pc:chgData name="Nynke-Rixt Jukema | NRJ Architectuur" userId="e38c8d28-9272-40ec-bb51-f38287145591" providerId="ADAL" clId="{C455E3B1-8DB2-4AD3-8919-9C21AB7C05CD}" dt="2021-04-22T14:09:08.253" v="48"/>
        <pc:sldMkLst>
          <pc:docMk/>
          <pc:sldMk cId="4066181251" sldId="1016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983215879" sldId="1017"/>
        </pc:sldMkLst>
      </pc:sldChg>
      <pc:sldChg chg="del">
        <pc:chgData name="Nynke-Rixt Jukema | NRJ Architectuur" userId="e38c8d28-9272-40ec-bb51-f38287145591" providerId="ADAL" clId="{C455E3B1-8DB2-4AD3-8919-9C21AB7C05CD}" dt="2021-04-22T14:10:13.750" v="58" actId="47"/>
        <pc:sldMkLst>
          <pc:docMk/>
          <pc:sldMk cId="871059523" sldId="1018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414850324" sldId="1021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2962142163" sldId="1024"/>
        </pc:sldMkLst>
      </pc:sldChg>
      <pc:sldChg chg="del">
        <pc:chgData name="Nynke-Rixt Jukema | NRJ Architectuur" userId="e38c8d28-9272-40ec-bb51-f38287145591" providerId="ADAL" clId="{C455E3B1-8DB2-4AD3-8919-9C21AB7C05CD}" dt="2021-04-22T14:31:10.483" v="173" actId="47"/>
        <pc:sldMkLst>
          <pc:docMk/>
          <pc:sldMk cId="3555299130" sldId="1026"/>
        </pc:sldMkLst>
      </pc:sldChg>
      <pc:sldChg chg="modSp mod">
        <pc:chgData name="Nynke-Rixt Jukema | NRJ Architectuur" userId="e38c8d28-9272-40ec-bb51-f38287145591" providerId="ADAL" clId="{C455E3B1-8DB2-4AD3-8919-9C21AB7C05CD}" dt="2021-04-22T14:07:00.155" v="31" actId="20577"/>
        <pc:sldMkLst>
          <pc:docMk/>
          <pc:sldMk cId="1864897798" sldId="1029"/>
        </pc:sldMkLst>
        <pc:spChg chg="mod">
          <ac:chgData name="Nynke-Rixt Jukema | NRJ Architectuur" userId="e38c8d28-9272-40ec-bb51-f38287145591" providerId="ADAL" clId="{C455E3B1-8DB2-4AD3-8919-9C21AB7C05CD}" dt="2021-04-22T14:07:00.155" v="31" actId="20577"/>
          <ac:spMkLst>
            <pc:docMk/>
            <pc:sldMk cId="1864897798" sldId="1029"/>
            <ac:spMk id="7" creationId="{25E1E152-935C-47F7-9BDB-B7B2ACC5B99E}"/>
          </ac:spMkLst>
        </pc:spChg>
      </pc:sldChg>
      <pc:sldChg chg="addSp modSp mod modAnim">
        <pc:chgData name="Nynke-Rixt Jukema | NRJ Architectuur" userId="e38c8d28-9272-40ec-bb51-f38287145591" providerId="ADAL" clId="{C455E3B1-8DB2-4AD3-8919-9C21AB7C05CD}" dt="2021-04-22T14:07:36.915" v="36" actId="1076"/>
        <pc:sldMkLst>
          <pc:docMk/>
          <pc:sldMk cId="3420692399" sldId="1030"/>
        </pc:sldMkLst>
        <pc:spChg chg="add mod">
          <ac:chgData name="Nynke-Rixt Jukema | NRJ Architectuur" userId="e38c8d28-9272-40ec-bb51-f38287145591" providerId="ADAL" clId="{C455E3B1-8DB2-4AD3-8919-9C21AB7C05CD}" dt="2021-04-22T14:07:36.915" v="36" actId="1076"/>
          <ac:spMkLst>
            <pc:docMk/>
            <pc:sldMk cId="3420692399" sldId="1030"/>
            <ac:spMk id="4" creationId="{06B74823-329E-43E5-BB13-6804DCEB56F0}"/>
          </ac:spMkLst>
        </pc:spChg>
        <pc:picChg chg="mod">
          <ac:chgData name="Nynke-Rixt Jukema | NRJ Architectuur" userId="e38c8d28-9272-40ec-bb51-f38287145591" providerId="ADAL" clId="{C455E3B1-8DB2-4AD3-8919-9C21AB7C05CD}" dt="2021-04-22T14:07:33.499" v="35" actId="1076"/>
          <ac:picMkLst>
            <pc:docMk/>
            <pc:sldMk cId="3420692399" sldId="1030"/>
            <ac:picMk id="3" creationId="{139FC186-B412-4C60-A907-8C7949B7AFF5}"/>
          </ac:picMkLst>
        </pc:picChg>
      </pc:sldChg>
      <pc:sldChg chg="del">
        <pc:chgData name="Nynke-Rixt Jukema | NRJ Architectuur" userId="e38c8d28-9272-40ec-bb51-f38287145591" providerId="ADAL" clId="{C455E3B1-8DB2-4AD3-8919-9C21AB7C05CD}" dt="2021-04-22T14:08:50.517" v="44" actId="47"/>
        <pc:sldMkLst>
          <pc:docMk/>
          <pc:sldMk cId="2889509205" sldId="1031"/>
        </pc:sldMkLst>
      </pc:sldChg>
      <pc:sldChg chg="ord">
        <pc:chgData name="Nynke-Rixt Jukema | NRJ Architectuur" userId="e38c8d28-9272-40ec-bb51-f38287145591" providerId="ADAL" clId="{C455E3B1-8DB2-4AD3-8919-9C21AB7C05CD}" dt="2021-04-22T14:09:27.006" v="51"/>
        <pc:sldMkLst>
          <pc:docMk/>
          <pc:sldMk cId="1472266532" sldId="1032"/>
        </pc:sldMkLst>
      </pc:sldChg>
      <pc:sldChg chg="modSp del">
        <pc:chgData name="Nynke-Rixt Jukema | NRJ Architectuur" userId="e38c8d28-9272-40ec-bb51-f38287145591" providerId="ADAL" clId="{C455E3B1-8DB2-4AD3-8919-9C21AB7C05CD}" dt="2021-04-22T14:09:34.060" v="53" actId="47"/>
        <pc:sldMkLst>
          <pc:docMk/>
          <pc:sldMk cId="381764246" sldId="1033"/>
        </pc:sldMkLst>
        <pc:spChg chg="mod">
          <ac:chgData name="Nynke-Rixt Jukema | NRJ Architectuur" userId="e38c8d28-9272-40ec-bb51-f38287145591" providerId="ADAL" clId="{C455E3B1-8DB2-4AD3-8919-9C21AB7C05CD}" dt="2021-04-22T14:08:46.251" v="43" actId="1076"/>
          <ac:spMkLst>
            <pc:docMk/>
            <pc:sldMk cId="381764246" sldId="1033"/>
            <ac:spMk id="5" creationId="{0183ED0C-4DC1-4AEA-8755-96BE72B84994}"/>
          </ac:spMkLst>
        </pc:spChg>
        <pc:spChg chg="mod">
          <ac:chgData name="Nynke-Rixt Jukema | NRJ Architectuur" userId="e38c8d28-9272-40ec-bb51-f38287145591" providerId="ADAL" clId="{C455E3B1-8DB2-4AD3-8919-9C21AB7C05CD}" dt="2021-04-22T14:08:43.595" v="42" actId="1076"/>
          <ac:spMkLst>
            <pc:docMk/>
            <pc:sldMk cId="381764246" sldId="1033"/>
            <ac:spMk id="8" creationId="{94DFC2AE-EB48-4259-9AF4-0273402893EF}"/>
          </ac:spMkLst>
        </pc:spChg>
      </pc:sldChg>
      <pc:sldChg chg="modSp mod ord">
        <pc:chgData name="Nynke-Rixt Jukema | NRJ Architectuur" userId="e38c8d28-9272-40ec-bb51-f38287145591" providerId="ADAL" clId="{C455E3B1-8DB2-4AD3-8919-9C21AB7C05CD}" dt="2021-04-22T14:10:29.472" v="64"/>
        <pc:sldMkLst>
          <pc:docMk/>
          <pc:sldMk cId="3015496482" sldId="1034"/>
        </pc:sldMkLst>
        <pc:spChg chg="mod">
          <ac:chgData name="Nynke-Rixt Jukema | NRJ Architectuur" userId="e38c8d28-9272-40ec-bb51-f38287145591" providerId="ADAL" clId="{C455E3B1-8DB2-4AD3-8919-9C21AB7C05CD}" dt="2021-04-22T13:30:28.203" v="6" actId="1076"/>
          <ac:spMkLst>
            <pc:docMk/>
            <pc:sldMk cId="3015496482" sldId="1034"/>
            <ac:spMk id="2" creationId="{00000000-0000-0000-0000-000000000000}"/>
          </ac:spMkLst>
        </pc:spChg>
        <pc:spChg chg="mod">
          <ac:chgData name="Nynke-Rixt Jukema | NRJ Architectuur" userId="e38c8d28-9272-40ec-bb51-f38287145591" providerId="ADAL" clId="{C455E3B1-8DB2-4AD3-8919-9C21AB7C05CD}" dt="2021-04-22T13:30:17.634" v="3" actId="14100"/>
          <ac:spMkLst>
            <pc:docMk/>
            <pc:sldMk cId="3015496482" sldId="1034"/>
            <ac:spMk id="4" creationId="{7D9FA9AB-32EC-4023-A20B-9CB52035C3AB}"/>
          </ac:spMkLst>
        </pc:spChg>
        <pc:spChg chg="mod">
          <ac:chgData name="Nynke-Rixt Jukema | NRJ Architectuur" userId="e38c8d28-9272-40ec-bb51-f38287145591" providerId="ADAL" clId="{C455E3B1-8DB2-4AD3-8919-9C21AB7C05CD}" dt="2021-04-22T13:30:12.174" v="1" actId="14100"/>
          <ac:spMkLst>
            <pc:docMk/>
            <pc:sldMk cId="3015496482" sldId="1034"/>
            <ac:spMk id="5" creationId="{0183ED0C-4DC1-4AEA-8755-96BE72B84994}"/>
          </ac:spMkLst>
        </pc:spChg>
        <pc:spChg chg="mod">
          <ac:chgData name="Nynke-Rixt Jukema | NRJ Architectuur" userId="e38c8d28-9272-40ec-bb51-f38287145591" providerId="ADAL" clId="{C455E3B1-8DB2-4AD3-8919-9C21AB7C05CD}" dt="2021-04-22T13:30:24.673" v="5" actId="14100"/>
          <ac:spMkLst>
            <pc:docMk/>
            <pc:sldMk cId="3015496482" sldId="1034"/>
            <ac:spMk id="6" creationId="{6E784EFD-91C0-435F-9F39-D89FCA7445C6}"/>
          </ac:spMkLst>
        </pc:spChg>
      </pc:sldChg>
      <pc:sldChg chg="delSp del mod ord">
        <pc:chgData name="Nynke-Rixt Jukema | NRJ Architectuur" userId="e38c8d28-9272-40ec-bb51-f38287145591" providerId="ADAL" clId="{C455E3B1-8DB2-4AD3-8919-9C21AB7C05CD}" dt="2021-04-22T14:15:23.883" v="85" actId="47"/>
        <pc:sldMkLst>
          <pc:docMk/>
          <pc:sldMk cId="1717539529" sldId="1035"/>
        </pc:sldMkLst>
        <pc:picChg chg="del">
          <ac:chgData name="Nynke-Rixt Jukema | NRJ Architectuur" userId="e38c8d28-9272-40ec-bb51-f38287145591" providerId="ADAL" clId="{C455E3B1-8DB2-4AD3-8919-9C21AB7C05CD}" dt="2021-04-22T14:15:09.776" v="83" actId="478"/>
          <ac:picMkLst>
            <pc:docMk/>
            <pc:sldMk cId="1717539529" sldId="1035"/>
            <ac:picMk id="3" creationId="{360F34A7-434C-467E-B889-36FDBF11EAE1}"/>
          </ac:picMkLst>
        </pc:picChg>
      </pc:sldChg>
      <pc:sldChg chg="del">
        <pc:chgData name="Nynke-Rixt Jukema | NRJ Architectuur" userId="e38c8d28-9272-40ec-bb51-f38287145591" providerId="ADAL" clId="{C455E3B1-8DB2-4AD3-8919-9C21AB7C05CD}" dt="2021-04-22T14:11:13.657" v="79" actId="47"/>
        <pc:sldMkLst>
          <pc:docMk/>
          <pc:sldMk cId="2240981007" sldId="1036"/>
        </pc:sldMkLst>
      </pc:sldChg>
      <pc:sldChg chg="new del">
        <pc:chgData name="Nynke-Rixt Jukema | NRJ Architectuur" userId="e38c8d28-9272-40ec-bb51-f38287145591" providerId="ADAL" clId="{C455E3B1-8DB2-4AD3-8919-9C21AB7C05CD}" dt="2021-04-22T14:14:35.829" v="82" actId="47"/>
        <pc:sldMkLst>
          <pc:docMk/>
          <pc:sldMk cId="3715806114" sldId="1037"/>
        </pc:sldMkLst>
      </pc:sldChg>
      <pc:sldChg chg="addSp delSp modSp add mod">
        <pc:chgData name="Nynke-Rixt Jukema | NRJ Architectuur" userId="e38c8d28-9272-40ec-bb51-f38287145591" providerId="ADAL" clId="{C455E3B1-8DB2-4AD3-8919-9C21AB7C05CD}" dt="2021-04-22T14:37:17.058" v="195" actId="20577"/>
        <pc:sldMkLst>
          <pc:docMk/>
          <pc:sldMk cId="2045388502" sldId="1038"/>
        </pc:sldMkLst>
        <pc:spChg chg="add del">
          <ac:chgData name="Nynke-Rixt Jukema | NRJ Architectuur" userId="e38c8d28-9272-40ec-bb51-f38287145591" providerId="ADAL" clId="{C455E3B1-8DB2-4AD3-8919-9C21AB7C05CD}" dt="2021-04-22T14:37:11.378" v="183"/>
          <ac:spMkLst>
            <pc:docMk/>
            <pc:sldMk cId="2045388502" sldId="1038"/>
            <ac:spMk id="2" creationId="{D44FC5F1-A0BC-420E-B860-43355DC4EEAB}"/>
          </ac:spMkLst>
        </pc:spChg>
        <pc:spChg chg="add mod">
          <ac:chgData name="Nynke-Rixt Jukema | NRJ Architectuur" userId="e38c8d28-9272-40ec-bb51-f38287145591" providerId="ADAL" clId="{C455E3B1-8DB2-4AD3-8919-9C21AB7C05CD}" dt="2021-04-22T14:37:17.058" v="195" actId="20577"/>
          <ac:spMkLst>
            <pc:docMk/>
            <pc:sldMk cId="2045388502" sldId="1038"/>
            <ac:spMk id="4" creationId="{3C724E15-A22D-4B9D-B16B-EAE7324FF68E}"/>
          </ac:spMkLst>
        </pc:spChg>
      </pc:sldChg>
      <pc:sldChg chg="addSp delSp modSp new mod">
        <pc:chgData name="Nynke-Rixt Jukema | NRJ Architectuur" userId="e38c8d28-9272-40ec-bb51-f38287145591" providerId="ADAL" clId="{C455E3B1-8DB2-4AD3-8919-9C21AB7C05CD}" dt="2021-04-22T14:37:53.975" v="225" actId="20577"/>
        <pc:sldMkLst>
          <pc:docMk/>
          <pc:sldMk cId="1335760918" sldId="1039"/>
        </pc:sldMkLst>
        <pc:spChg chg="del">
          <ac:chgData name="Nynke-Rixt Jukema | NRJ Architectuur" userId="e38c8d28-9272-40ec-bb51-f38287145591" providerId="ADAL" clId="{C455E3B1-8DB2-4AD3-8919-9C21AB7C05CD}" dt="2021-04-22T14:05:21.544" v="17" actId="478"/>
          <ac:spMkLst>
            <pc:docMk/>
            <pc:sldMk cId="1335760918" sldId="1039"/>
            <ac:spMk id="2" creationId="{B6589CB1-6F74-4C08-A1AB-3EFA1774DAC9}"/>
          </ac:spMkLst>
        </pc:spChg>
        <pc:spChg chg="add del mod">
          <ac:chgData name="Nynke-Rixt Jukema | NRJ Architectuur" userId="e38c8d28-9272-40ec-bb51-f38287145591" providerId="ADAL" clId="{C455E3B1-8DB2-4AD3-8919-9C21AB7C05CD}" dt="2021-04-22T14:05:26.456" v="19" actId="478"/>
          <ac:spMkLst>
            <pc:docMk/>
            <pc:sldMk cId="1335760918" sldId="1039"/>
            <ac:spMk id="3" creationId="{8C65C775-7FFB-4FB3-A34E-70688598B420}"/>
          </ac:spMkLst>
        </pc:spChg>
        <pc:spChg chg="add mod">
          <ac:chgData name="Nynke-Rixt Jukema | NRJ Architectuur" userId="e38c8d28-9272-40ec-bb51-f38287145591" providerId="ADAL" clId="{C455E3B1-8DB2-4AD3-8919-9C21AB7C05CD}" dt="2021-04-22T14:37:53.975" v="225" actId="20577"/>
          <ac:spMkLst>
            <pc:docMk/>
            <pc:sldMk cId="1335760918" sldId="1039"/>
            <ac:spMk id="9" creationId="{E96CC5A1-AB60-41C6-BF40-49088067E784}"/>
          </ac:spMkLst>
        </pc:spChg>
        <pc:picChg chg="add del mod">
          <ac:chgData name="Nynke-Rixt Jukema | NRJ Architectuur" userId="e38c8d28-9272-40ec-bb51-f38287145591" providerId="ADAL" clId="{C455E3B1-8DB2-4AD3-8919-9C21AB7C05CD}" dt="2021-04-22T14:05:18.827" v="16" actId="931"/>
          <ac:picMkLst>
            <pc:docMk/>
            <pc:sldMk cId="1335760918" sldId="1039"/>
            <ac:picMk id="5" creationId="{157C2FDB-DD46-4185-895E-703EDDF65E9E}"/>
          </ac:picMkLst>
        </pc:picChg>
        <pc:picChg chg="add mod">
          <ac:chgData name="Nynke-Rixt Jukema | NRJ Architectuur" userId="e38c8d28-9272-40ec-bb51-f38287145591" providerId="ADAL" clId="{C455E3B1-8DB2-4AD3-8919-9C21AB7C05CD}" dt="2021-04-22T14:05:47.158" v="22" actId="962"/>
          <ac:picMkLst>
            <pc:docMk/>
            <pc:sldMk cId="1335760918" sldId="1039"/>
            <ac:picMk id="7" creationId="{0CDB5F25-4EB1-45C6-A1E0-D5E9D480E03A}"/>
          </ac:picMkLst>
        </pc:picChg>
        <pc:picChg chg="add del mod">
          <ac:chgData name="Nynke-Rixt Jukema | NRJ Architectuur" userId="e38c8d28-9272-40ec-bb51-f38287145591" providerId="ADAL" clId="{C455E3B1-8DB2-4AD3-8919-9C21AB7C05CD}" dt="2021-04-22T14:37:28.321" v="197"/>
          <ac:picMkLst>
            <pc:docMk/>
            <pc:sldMk cId="1335760918" sldId="1039"/>
            <ac:picMk id="8" creationId="{7434CBF6-987B-47A6-A462-AD3EA8CFFF81}"/>
          </ac:picMkLst>
        </pc:picChg>
      </pc:sldChg>
      <pc:sldChg chg="addSp delSp modSp new mod">
        <pc:chgData name="Nynke-Rixt Jukema | NRJ Architectuur" userId="e38c8d28-9272-40ec-bb51-f38287145591" providerId="ADAL" clId="{C455E3B1-8DB2-4AD3-8919-9C21AB7C05CD}" dt="2021-04-22T14:54:06.708" v="262" actId="20577"/>
        <pc:sldMkLst>
          <pc:docMk/>
          <pc:sldMk cId="2950671262" sldId="1040"/>
        </pc:sldMkLst>
        <pc:spChg chg="del">
          <ac:chgData name="Nynke-Rixt Jukema | NRJ Architectuur" userId="e38c8d28-9272-40ec-bb51-f38287145591" providerId="ADAL" clId="{C455E3B1-8DB2-4AD3-8919-9C21AB7C05CD}" dt="2021-04-22T14:06:04.680" v="25" actId="478"/>
          <ac:spMkLst>
            <pc:docMk/>
            <pc:sldMk cId="2950671262" sldId="1040"/>
            <ac:spMk id="2" creationId="{FDC4CFE1-4405-4F26-9A12-9BFBE0256335}"/>
          </ac:spMkLst>
        </pc:spChg>
        <pc:spChg chg="del">
          <ac:chgData name="Nynke-Rixt Jukema | NRJ Architectuur" userId="e38c8d28-9272-40ec-bb51-f38287145591" providerId="ADAL" clId="{C455E3B1-8DB2-4AD3-8919-9C21AB7C05CD}" dt="2021-04-22T14:06:02.472" v="24" actId="478"/>
          <ac:spMkLst>
            <pc:docMk/>
            <pc:sldMk cId="2950671262" sldId="1040"/>
            <ac:spMk id="3" creationId="{F7F87124-F1D4-4A8C-BC21-52BD0675C051}"/>
          </ac:spMkLst>
        </pc:spChg>
        <pc:spChg chg="add mod">
          <ac:chgData name="Nynke-Rixt Jukema | NRJ Architectuur" userId="e38c8d28-9272-40ec-bb51-f38287145591" providerId="ADAL" clId="{C455E3B1-8DB2-4AD3-8919-9C21AB7C05CD}" dt="2021-04-22T14:54:06.708" v="262" actId="20577"/>
          <ac:spMkLst>
            <pc:docMk/>
            <pc:sldMk cId="2950671262" sldId="1040"/>
            <ac:spMk id="6" creationId="{D3FAF970-46DC-48F7-94AF-079CCC022219}"/>
          </ac:spMkLst>
        </pc:spChg>
        <pc:picChg chg="add mod">
          <ac:chgData name="Nynke-Rixt Jukema | NRJ Architectuur" userId="e38c8d28-9272-40ec-bb51-f38287145591" providerId="ADAL" clId="{C455E3B1-8DB2-4AD3-8919-9C21AB7C05CD}" dt="2021-04-22T14:39:07.537" v="238" actId="1076"/>
          <ac:picMkLst>
            <pc:docMk/>
            <pc:sldMk cId="2950671262" sldId="1040"/>
            <ac:picMk id="5" creationId="{9324355D-4FC3-466E-8745-F3F29F9BEBDC}"/>
          </ac:picMkLst>
        </pc:picChg>
      </pc:sldChg>
      <pc:sldChg chg="delSp add">
        <pc:chgData name="Nynke-Rixt Jukema | NRJ Architectuur" userId="e38c8d28-9272-40ec-bb51-f38287145591" providerId="ADAL" clId="{C455E3B1-8DB2-4AD3-8919-9C21AB7C05CD}" dt="2021-04-22T14:09:50.080" v="55" actId="478"/>
        <pc:sldMkLst>
          <pc:docMk/>
          <pc:sldMk cId="3047084017" sldId="1041"/>
        </pc:sldMkLst>
        <pc:spChg chg="del">
          <ac:chgData name="Nynke-Rixt Jukema | NRJ Architectuur" userId="e38c8d28-9272-40ec-bb51-f38287145591" providerId="ADAL" clId="{C455E3B1-8DB2-4AD3-8919-9C21AB7C05CD}" dt="2021-04-22T14:09:50.080" v="55" actId="478"/>
          <ac:spMkLst>
            <pc:docMk/>
            <pc:sldMk cId="3047084017" sldId="1041"/>
            <ac:spMk id="5" creationId="{0183ED0C-4DC1-4AEA-8755-96BE72B84994}"/>
          </ac:spMkLst>
        </pc:spChg>
        <pc:spChg chg="del">
          <ac:chgData name="Nynke-Rixt Jukema | NRJ Architectuur" userId="e38c8d28-9272-40ec-bb51-f38287145591" providerId="ADAL" clId="{C455E3B1-8DB2-4AD3-8919-9C21AB7C05CD}" dt="2021-04-22T14:09:48.296" v="54" actId="478"/>
          <ac:spMkLst>
            <pc:docMk/>
            <pc:sldMk cId="3047084017" sldId="1041"/>
            <ac:spMk id="7" creationId="{2A2F2881-10A3-42CB-97B6-6811F74EA723}"/>
          </ac:spMkLst>
        </pc:spChg>
      </pc:sldChg>
      <pc:sldChg chg="delSp add">
        <pc:chgData name="Nynke-Rixt Jukema | NRJ Architectuur" userId="e38c8d28-9272-40ec-bb51-f38287145591" providerId="ADAL" clId="{C455E3B1-8DB2-4AD3-8919-9C21AB7C05CD}" dt="2021-04-22T14:09:53.007" v="56" actId="478"/>
        <pc:sldMkLst>
          <pc:docMk/>
          <pc:sldMk cId="2731370747" sldId="1042"/>
        </pc:sldMkLst>
        <pc:spChg chg="del">
          <ac:chgData name="Nynke-Rixt Jukema | NRJ Architectuur" userId="e38c8d28-9272-40ec-bb51-f38287145591" providerId="ADAL" clId="{C455E3B1-8DB2-4AD3-8919-9C21AB7C05CD}" dt="2021-04-22T14:09:53.007" v="56" actId="478"/>
          <ac:spMkLst>
            <pc:docMk/>
            <pc:sldMk cId="2731370747" sldId="1042"/>
            <ac:spMk id="5" creationId="{0183ED0C-4DC1-4AEA-8755-96BE72B84994}"/>
          </ac:spMkLst>
        </pc:spChg>
      </pc:sldChg>
      <pc:sldChg chg="add">
        <pc:chgData name="Nynke-Rixt Jukema | NRJ Architectuur" userId="e38c8d28-9272-40ec-bb51-f38287145591" providerId="ADAL" clId="{C455E3B1-8DB2-4AD3-8919-9C21AB7C05CD}" dt="2021-04-22T14:09:31.536" v="52"/>
        <pc:sldMkLst>
          <pc:docMk/>
          <pc:sldMk cId="4118312350" sldId="1043"/>
        </pc:sldMkLst>
      </pc:sldChg>
      <pc:sldChg chg="add">
        <pc:chgData name="Nynke-Rixt Jukema | NRJ Architectuur" userId="e38c8d28-9272-40ec-bb51-f38287145591" providerId="ADAL" clId="{C455E3B1-8DB2-4AD3-8919-9C21AB7C05CD}" dt="2021-04-22T14:11:37.564" v="81"/>
        <pc:sldMkLst>
          <pc:docMk/>
          <pc:sldMk cId="843950730" sldId="1044"/>
        </pc:sldMkLst>
      </pc:sldChg>
      <pc:sldChg chg="add del">
        <pc:chgData name="Nynke-Rixt Jukema | NRJ Architectuur" userId="e38c8d28-9272-40ec-bb51-f38287145591" providerId="ADAL" clId="{C455E3B1-8DB2-4AD3-8919-9C21AB7C05CD}" dt="2021-04-22T14:40:01.834" v="239" actId="47"/>
        <pc:sldMkLst>
          <pc:docMk/>
          <pc:sldMk cId="3627074801" sldId="1045"/>
        </pc:sldMkLst>
      </pc:sldChg>
      <pc:sldChg chg="add del">
        <pc:chgData name="Nynke-Rixt Jukema | NRJ Architectuur" userId="e38c8d28-9272-40ec-bb51-f38287145591" providerId="ADAL" clId="{C455E3B1-8DB2-4AD3-8919-9C21AB7C05CD}" dt="2021-04-22T14:40:01.834" v="239" actId="47"/>
        <pc:sldMkLst>
          <pc:docMk/>
          <pc:sldMk cId="3178672756" sldId="1046"/>
        </pc:sldMkLst>
      </pc:sldChg>
      <pc:sldChg chg="new del">
        <pc:chgData name="Nynke-Rixt Jukema | NRJ Architectuur" userId="e38c8d28-9272-40ec-bb51-f38287145591" providerId="ADAL" clId="{C455E3B1-8DB2-4AD3-8919-9C21AB7C05CD}" dt="2021-04-22T14:40:09.720" v="240" actId="47"/>
        <pc:sldMkLst>
          <pc:docMk/>
          <pc:sldMk cId="316962469" sldId="1047"/>
        </pc:sldMkLst>
      </pc:sldChg>
      <pc:sldChg chg="addSp delSp modSp add mod delAnim modAnim">
        <pc:chgData name="Nynke-Rixt Jukema | NRJ Architectuur" userId="e38c8d28-9272-40ec-bb51-f38287145591" providerId="ADAL" clId="{C455E3B1-8DB2-4AD3-8919-9C21AB7C05CD}" dt="2021-04-22T14:24:03.793" v="156" actId="478"/>
        <pc:sldMkLst>
          <pc:docMk/>
          <pc:sldMk cId="4059744362" sldId="1048"/>
        </pc:sldMkLst>
        <pc:spChg chg="add del mod">
          <ac:chgData name="Nynke-Rixt Jukema | NRJ Architectuur" userId="e38c8d28-9272-40ec-bb51-f38287145591" providerId="ADAL" clId="{C455E3B1-8DB2-4AD3-8919-9C21AB7C05CD}" dt="2021-04-22T14:24:03.793" v="156" actId="478"/>
          <ac:spMkLst>
            <pc:docMk/>
            <pc:sldMk cId="4059744362" sldId="1048"/>
            <ac:spMk id="3" creationId="{FED02F21-EE43-4804-9C9F-977F4DAD3B46}"/>
          </ac:spMkLst>
        </pc:spChg>
        <pc:picChg chg="mod">
          <ac:chgData name="Nynke-Rixt Jukema | NRJ Architectuur" userId="e38c8d28-9272-40ec-bb51-f38287145591" providerId="ADAL" clId="{C455E3B1-8DB2-4AD3-8919-9C21AB7C05CD}" dt="2021-04-22T14:24:01.666" v="155" actId="1076"/>
          <ac:picMkLst>
            <pc:docMk/>
            <pc:sldMk cId="4059744362" sldId="1048"/>
            <ac:picMk id="4" creationId="{2B32515A-F9D6-4D36-A085-991F46001C65}"/>
          </ac:picMkLst>
        </pc:picChg>
      </pc:sldChg>
      <pc:sldChg chg="modSp add mod">
        <pc:chgData name="Nynke-Rixt Jukema | NRJ Architectuur" userId="e38c8d28-9272-40ec-bb51-f38287145591" providerId="ADAL" clId="{C455E3B1-8DB2-4AD3-8919-9C21AB7C05CD}" dt="2021-04-22T14:27:07.212" v="172" actId="1076"/>
        <pc:sldMkLst>
          <pc:docMk/>
          <pc:sldMk cId="1136809677" sldId="1049"/>
        </pc:sldMkLst>
        <pc:spChg chg="mod">
          <ac:chgData name="Nynke-Rixt Jukema | NRJ Architectuur" userId="e38c8d28-9272-40ec-bb51-f38287145591" providerId="ADAL" clId="{C455E3B1-8DB2-4AD3-8919-9C21AB7C05CD}" dt="2021-04-22T14:27:07.212" v="172" actId="1076"/>
          <ac:spMkLst>
            <pc:docMk/>
            <pc:sldMk cId="1136809677" sldId="1049"/>
            <ac:spMk id="4" creationId="{00000000-0000-0000-0000-000000000000}"/>
          </ac:spMkLst>
        </pc:spChg>
      </pc:sldChg>
      <pc:sldChg chg="addSp delSp modSp new del mod">
        <pc:chgData name="Nynke-Rixt Jukema | NRJ Architectuur" userId="e38c8d28-9272-40ec-bb51-f38287145591" providerId="ADAL" clId="{C455E3B1-8DB2-4AD3-8919-9C21AB7C05CD}" dt="2021-04-22T14:26:24.199" v="165" actId="47"/>
        <pc:sldMkLst>
          <pc:docMk/>
          <pc:sldMk cId="2299806688" sldId="1049"/>
        </pc:sldMkLst>
        <pc:picChg chg="add del mod">
          <ac:chgData name="Nynke-Rixt Jukema | NRJ Architectuur" userId="e38c8d28-9272-40ec-bb51-f38287145591" providerId="ADAL" clId="{C455E3B1-8DB2-4AD3-8919-9C21AB7C05CD}" dt="2021-04-22T14:25:37.751" v="159" actId="478"/>
          <ac:picMkLst>
            <pc:docMk/>
            <pc:sldMk cId="2299806688" sldId="1049"/>
            <ac:picMk id="3" creationId="{CBEC8053-0E16-481F-90E6-4E7E5767DA19}"/>
          </ac:picMkLst>
        </pc:picChg>
        <pc:picChg chg="add del mod">
          <ac:chgData name="Nynke-Rixt Jukema | NRJ Architectuur" userId="e38c8d28-9272-40ec-bb51-f38287145591" providerId="ADAL" clId="{C455E3B1-8DB2-4AD3-8919-9C21AB7C05CD}" dt="2021-04-22T14:26:05.080" v="162" actId="478"/>
          <ac:picMkLst>
            <pc:docMk/>
            <pc:sldMk cId="2299806688" sldId="1049"/>
            <ac:picMk id="5" creationId="{2AA2FF12-3C35-4998-B1F6-CC19378B150C}"/>
          </ac:picMkLst>
        </pc:picChg>
      </pc:sldChg>
      <pc:sldChg chg="addSp modSp new mod setBg">
        <pc:chgData name="Nynke-Rixt Jukema | NRJ Architectuur" userId="e38c8d28-9272-40ec-bb51-f38287145591" providerId="ADAL" clId="{C455E3B1-8DB2-4AD3-8919-9C21AB7C05CD}" dt="2021-04-22T14:41:32.357" v="244" actId="26606"/>
        <pc:sldMkLst>
          <pc:docMk/>
          <pc:sldMk cId="2385081321" sldId="1050"/>
        </pc:sldMkLst>
        <pc:picChg chg="add mod">
          <ac:chgData name="Nynke-Rixt Jukema | NRJ Architectuur" userId="e38c8d28-9272-40ec-bb51-f38287145591" providerId="ADAL" clId="{C455E3B1-8DB2-4AD3-8919-9C21AB7C05CD}" dt="2021-04-22T14:41:32.357" v="244" actId="26606"/>
          <ac:picMkLst>
            <pc:docMk/>
            <pc:sldMk cId="2385081321" sldId="1050"/>
            <ac:picMk id="2" creationId="{671EC5F8-9325-4FF6-BBF9-3351FB9D6D79}"/>
          </ac:picMkLst>
        </pc:picChg>
      </pc:sldChg>
      <pc:sldChg chg="modSp add mod">
        <pc:chgData name="Nynke-Rixt Jukema | NRJ Architectuur" userId="e38c8d28-9272-40ec-bb51-f38287145591" providerId="ADAL" clId="{C455E3B1-8DB2-4AD3-8919-9C21AB7C05CD}" dt="2021-04-22T14:49:21.061" v="256"/>
        <pc:sldMkLst>
          <pc:docMk/>
          <pc:sldMk cId="1285461377" sldId="1051"/>
        </pc:sldMkLst>
        <pc:spChg chg="mod">
          <ac:chgData name="Nynke-Rixt Jukema | NRJ Architectuur" userId="e38c8d28-9272-40ec-bb51-f38287145591" providerId="ADAL" clId="{C455E3B1-8DB2-4AD3-8919-9C21AB7C05CD}" dt="2021-04-22T14:45:29.184" v="253" actId="20577"/>
          <ac:spMkLst>
            <pc:docMk/>
            <pc:sldMk cId="1285461377" sldId="1051"/>
            <ac:spMk id="4" creationId="{7D9FA9AB-32EC-4023-A20B-9CB52035C3AB}"/>
          </ac:spMkLst>
        </pc:spChg>
        <pc:spChg chg="mod">
          <ac:chgData name="Nynke-Rixt Jukema | NRJ Architectuur" userId="e38c8d28-9272-40ec-bb51-f38287145591" providerId="ADAL" clId="{C455E3B1-8DB2-4AD3-8919-9C21AB7C05CD}" dt="2021-04-22T14:42:52.993" v="249" actId="20577"/>
          <ac:spMkLst>
            <pc:docMk/>
            <pc:sldMk cId="1285461377" sldId="1051"/>
            <ac:spMk id="5" creationId="{0183ED0C-4DC1-4AEA-8755-96BE72B84994}"/>
          </ac:spMkLst>
        </pc:spChg>
        <pc:spChg chg="mod">
          <ac:chgData name="Nynke-Rixt Jukema | NRJ Architectuur" userId="e38c8d28-9272-40ec-bb51-f38287145591" providerId="ADAL" clId="{C455E3B1-8DB2-4AD3-8919-9C21AB7C05CD}" dt="2021-04-22T14:49:21.061" v="256"/>
          <ac:spMkLst>
            <pc:docMk/>
            <pc:sldMk cId="1285461377" sldId="1051"/>
            <ac:spMk id="6" creationId="{6E784EFD-91C0-435F-9F39-D89FCA7445C6}"/>
          </ac:spMkLst>
        </pc:spChg>
      </pc:sldChg>
      <pc:sldChg chg="add del">
        <pc:chgData name="Nynke-Rixt Jukema | NRJ Architectuur" userId="e38c8d28-9272-40ec-bb51-f38287145591" providerId="ADAL" clId="{C455E3B1-8DB2-4AD3-8919-9C21AB7C05CD}" dt="2021-04-22T15:06:43.064" v="264" actId="47"/>
        <pc:sldMkLst>
          <pc:docMk/>
          <pc:sldMk cId="1334279844" sldId="1052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6T09:48:35.073" idx="1">
    <p:pos x="10" y="10"/>
    <p:text>Toelichting op geel/rood/blauw?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E1F7-D337-41C2-BDDB-9CD3118D31DC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0D8-8B7C-4767-886E-1D274B7AF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46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E1F7-D337-41C2-BDDB-9CD3118D31DC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0D8-8B7C-4767-886E-1D274B7AF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49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E1F7-D337-41C2-BDDB-9CD3118D31DC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0D8-8B7C-4767-886E-1D274B7AF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09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E1F7-D337-41C2-BDDB-9CD3118D31DC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0D8-8B7C-4767-886E-1D274B7AF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54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E1F7-D337-41C2-BDDB-9CD3118D31DC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0D8-8B7C-4767-886E-1D274B7AF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03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E1F7-D337-41C2-BDDB-9CD3118D31DC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0D8-8B7C-4767-886E-1D274B7AF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81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E1F7-D337-41C2-BDDB-9CD3118D31DC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0D8-8B7C-4767-886E-1D274B7AF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46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E1F7-D337-41C2-BDDB-9CD3118D31DC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0D8-8B7C-4767-886E-1D274B7AF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4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E1F7-D337-41C2-BDDB-9CD3118D31DC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0D8-8B7C-4767-886E-1D274B7AF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16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E1F7-D337-41C2-BDDB-9CD3118D31DC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0D8-8B7C-4767-886E-1D274B7AF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67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E1F7-D337-41C2-BDDB-9CD3118D31DC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0D8-8B7C-4767-886E-1D274B7AF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6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2E1F7-D337-41C2-BDDB-9CD3118D31DC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690D8-8B7C-4767-886E-1D274B7AF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721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, nacht, platform, zitten&#10;&#10;Automatisch gegenereerde beschrijving">
            <a:extLst>
              <a:ext uri="{FF2B5EF4-FFF2-40B4-BE49-F238E27FC236}">
                <a16:creationId xmlns:a16="http://schemas.microsoft.com/office/drawing/2014/main" id="{E949C628-6507-49C5-8A82-AFF34861C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27" y="52252"/>
            <a:ext cx="10306373" cy="6858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25E61F8-9295-4DB7-9C8C-825321519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266" y="1240875"/>
            <a:ext cx="6732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Nova" panose="020B0504020202020204" pitchFamily="34" charset="0"/>
              </a:rPr>
              <a:t>The day has eyes and the night ears</a:t>
            </a:r>
            <a:endParaRPr lang="nl-NL" sz="3200" dirty="0">
              <a:latin typeface="Arial Nova" panose="020B0504020202020204" pitchFamily="34" charset="0"/>
            </a:endParaRPr>
          </a:p>
        </p:txBody>
      </p:sp>
      <p:sp>
        <p:nvSpPr>
          <p:cNvPr id="6" name="Rechthoek 4">
            <a:extLst>
              <a:ext uri="{FF2B5EF4-FFF2-40B4-BE49-F238E27FC236}">
                <a16:creationId xmlns:a16="http://schemas.microsoft.com/office/drawing/2014/main" id="{BED914AB-2613-48FB-BF53-390241833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54" y="415203"/>
            <a:ext cx="70566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 Nova" panose="020B0504020202020204" pitchFamily="34" charset="0"/>
              </a:rPr>
              <a:t>storytelling</a:t>
            </a:r>
            <a:endParaRPr lang="nl-NL" sz="4000" dirty="0">
              <a:latin typeface="Arial Nova" panose="020B05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0C35E93-93C2-4D7A-B4AC-4DFAB9675631}"/>
              </a:ext>
            </a:extLst>
          </p:cNvPr>
          <p:cNvSpPr txBox="1">
            <a:spLocks/>
          </p:cNvSpPr>
          <p:nvPr/>
        </p:nvSpPr>
        <p:spPr>
          <a:xfrm>
            <a:off x="2619143" y="1943436"/>
            <a:ext cx="5486400" cy="804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Nynke-Rixt Jukema</a:t>
            </a:r>
          </a:p>
        </p:txBody>
      </p:sp>
    </p:spTree>
    <p:extLst>
      <p:ext uri="{BB962C8B-B14F-4D97-AF65-F5344CB8AC3E}">
        <p14:creationId xmlns:p14="http://schemas.microsoft.com/office/powerpoint/2010/main" val="79039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">
            <a:extLst>
              <a:ext uri="{FF2B5EF4-FFF2-40B4-BE49-F238E27FC236}">
                <a16:creationId xmlns:a16="http://schemas.microsoft.com/office/drawing/2014/main" id="{5FA3AE04-2949-4B6E-9185-5D0DBC1C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8" t="2258"/>
          <a:stretch>
            <a:fillRect/>
          </a:stretch>
        </p:blipFill>
        <p:spPr bwMode="auto">
          <a:xfrm>
            <a:off x="1917367" y="136525"/>
            <a:ext cx="8357265" cy="672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24E15-A22D-4B9D-B16B-EAE7324FF68E}"/>
              </a:ext>
            </a:extLst>
          </p:cNvPr>
          <p:cNvSpPr txBox="1">
            <a:spLocks/>
          </p:cNvSpPr>
          <p:nvPr/>
        </p:nvSpPr>
        <p:spPr>
          <a:xfrm>
            <a:off x="2184911" y="598786"/>
            <a:ext cx="5486400" cy="8048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kern="0" dirty="0" err="1">
                <a:solidFill>
                  <a:schemeClr val="bg1"/>
                </a:solidFill>
                <a:latin typeface="Arial Nova" panose="020B0504020202020204" pitchFamily="34" charset="0"/>
              </a:rPr>
              <a:t>Waddenregion</a:t>
            </a:r>
            <a:endParaRPr lang="en-US" sz="1800" kern="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8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0CDB5F25-4EB1-45C6-A1E0-D5E9D480E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10" y="0"/>
            <a:ext cx="9697580" cy="68580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96CC5A1-AB60-41C6-BF40-49088067E784}"/>
              </a:ext>
            </a:extLst>
          </p:cNvPr>
          <p:cNvSpPr txBox="1">
            <a:spLocks/>
          </p:cNvSpPr>
          <p:nvPr/>
        </p:nvSpPr>
        <p:spPr>
          <a:xfrm>
            <a:off x="2184911" y="598786"/>
            <a:ext cx="5486400" cy="8048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kern="0" dirty="0">
                <a:solidFill>
                  <a:schemeClr val="bg1"/>
                </a:solidFill>
                <a:latin typeface="Arial Nova" panose="020B0504020202020204" pitchFamily="34" charset="0"/>
              </a:rPr>
              <a:t>Dark </a:t>
            </a:r>
            <a:r>
              <a:rPr lang="nl-NL" sz="1800" kern="0" dirty="0" err="1">
                <a:solidFill>
                  <a:schemeClr val="bg1"/>
                </a:solidFill>
                <a:latin typeface="Arial Nova" panose="020B0504020202020204" pitchFamily="34" charset="0"/>
              </a:rPr>
              <a:t>sky</a:t>
            </a:r>
            <a:r>
              <a:rPr lang="nl-NL" sz="1800" kern="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nl-NL" sz="1800" kern="0" dirty="0" err="1">
                <a:solidFill>
                  <a:schemeClr val="bg1"/>
                </a:solidFill>
                <a:latin typeface="Arial Nova" panose="020B0504020202020204" pitchFamily="34" charset="0"/>
              </a:rPr>
              <a:t>parks</a:t>
            </a:r>
            <a:r>
              <a:rPr lang="nl-NL" sz="1800" kern="0" dirty="0">
                <a:solidFill>
                  <a:schemeClr val="bg1"/>
                </a:solidFill>
                <a:latin typeface="Arial Nova" panose="020B0504020202020204" pitchFamily="34" charset="0"/>
              </a:rPr>
              <a:t> in </a:t>
            </a:r>
            <a:r>
              <a:rPr lang="nl-NL" sz="1800" kern="0" dirty="0" err="1">
                <a:solidFill>
                  <a:schemeClr val="bg1"/>
                </a:solidFill>
                <a:latin typeface="Arial Nova" panose="020B0504020202020204" pitchFamily="34" charset="0"/>
              </a:rPr>
              <a:t>the</a:t>
            </a:r>
            <a:r>
              <a:rPr lang="nl-NL" sz="1800" kern="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nl-NL" sz="1800" kern="0" dirty="0" err="1">
                <a:solidFill>
                  <a:schemeClr val="bg1"/>
                </a:solidFill>
                <a:latin typeface="Arial Nova" panose="020B0504020202020204" pitchFamily="34" charset="0"/>
              </a:rPr>
              <a:t>Waddenregion</a:t>
            </a:r>
            <a:endParaRPr lang="en-US" sz="1800" kern="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6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324355D-4FC3-466E-8745-F3F29F9BE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10" y="0"/>
            <a:ext cx="9697580" cy="68580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3FAF970-46DC-48F7-94AF-079CCC022219}"/>
              </a:ext>
            </a:extLst>
          </p:cNvPr>
          <p:cNvSpPr txBox="1">
            <a:spLocks/>
          </p:cNvSpPr>
          <p:nvPr/>
        </p:nvSpPr>
        <p:spPr>
          <a:xfrm>
            <a:off x="2184911" y="598786"/>
            <a:ext cx="5486400" cy="8048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kern="0" dirty="0" err="1">
                <a:solidFill>
                  <a:schemeClr val="bg1"/>
                </a:solidFill>
                <a:latin typeface="Arial Nova" panose="020B0504020202020204" pitchFamily="34" charset="0"/>
              </a:rPr>
              <a:t>Frisian</a:t>
            </a:r>
            <a:r>
              <a:rPr lang="nl-NL" sz="1800" kern="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nl-NL" sz="1800" kern="0" dirty="0" err="1">
                <a:solidFill>
                  <a:schemeClr val="bg1"/>
                </a:solidFill>
                <a:latin typeface="Arial Nova" panose="020B0504020202020204" pitchFamily="34" charset="0"/>
              </a:rPr>
              <a:t>language</a:t>
            </a:r>
            <a:r>
              <a:rPr lang="nl-NL" sz="1800" kern="0" dirty="0">
                <a:solidFill>
                  <a:schemeClr val="bg1"/>
                </a:solidFill>
                <a:latin typeface="Arial Nova" panose="020B0504020202020204" pitchFamily="34" charset="0"/>
              </a:rPr>
              <a:t> in </a:t>
            </a:r>
            <a:r>
              <a:rPr lang="nl-NL" sz="1800" kern="0" dirty="0" err="1">
                <a:solidFill>
                  <a:schemeClr val="bg1"/>
                </a:solidFill>
                <a:latin typeface="Arial Nova" panose="020B0504020202020204" pitchFamily="34" charset="0"/>
              </a:rPr>
              <a:t>the</a:t>
            </a:r>
            <a:r>
              <a:rPr lang="nl-NL" sz="1800" kern="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nl-NL" sz="1800" kern="0" dirty="0" err="1">
                <a:solidFill>
                  <a:schemeClr val="bg1"/>
                </a:solidFill>
                <a:latin typeface="Arial Nova" panose="020B0504020202020204" pitchFamily="34" charset="0"/>
              </a:rPr>
              <a:t>Waddenregion</a:t>
            </a:r>
            <a:r>
              <a:rPr lang="nl-NL" sz="1800" kern="0" dirty="0">
                <a:solidFill>
                  <a:schemeClr val="bg1"/>
                </a:solidFill>
                <a:latin typeface="Arial Nova" panose="020B0504020202020204" pitchFamily="34" charset="0"/>
              </a:rPr>
              <a:t> (1600)</a:t>
            </a:r>
          </a:p>
          <a:p>
            <a:pPr marL="0" indent="0">
              <a:buNone/>
            </a:pPr>
            <a:r>
              <a:rPr lang="en-US" sz="1800" kern="0" dirty="0">
                <a:solidFill>
                  <a:schemeClr val="bg1"/>
                </a:solidFill>
                <a:latin typeface="Arial Nova" panose="020B0504020202020204" pitchFamily="34" charset="0"/>
              </a:rPr>
              <a:t>Find out if the stories also match?</a:t>
            </a:r>
          </a:p>
        </p:txBody>
      </p:sp>
    </p:spTree>
    <p:extLst>
      <p:ext uri="{BB962C8B-B14F-4D97-AF65-F5344CB8AC3E}">
        <p14:creationId xmlns:p14="http://schemas.microsoft.com/office/powerpoint/2010/main" val="295067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4"/>
          <p:cNvSpPr>
            <a:spLocks noChangeArrowheads="1"/>
          </p:cNvSpPr>
          <p:nvPr/>
        </p:nvSpPr>
        <p:spPr bwMode="auto">
          <a:xfrm>
            <a:off x="2783633" y="2492897"/>
            <a:ext cx="70566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How did people live in the evening and at night?</a:t>
            </a:r>
            <a:endParaRPr lang="nl-NL" sz="4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4"/>
          <p:cNvSpPr>
            <a:spLocks noChangeArrowheads="1"/>
          </p:cNvSpPr>
          <p:nvPr/>
        </p:nvSpPr>
        <p:spPr bwMode="auto">
          <a:xfrm>
            <a:off x="2783633" y="1196752"/>
            <a:ext cx="70566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rhythm of the night</a:t>
            </a:r>
            <a:endParaRPr lang="nl-NL" sz="4000" dirty="0">
              <a:latin typeface="Calibri" panose="020F050202020403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183ED0C-4DC1-4AEA-8755-96BE72B84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2133601"/>
            <a:ext cx="72735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u="sng" dirty="0">
                <a:latin typeface="Calibri" pitchFamily="34" charset="0"/>
              </a:rPr>
              <a:t>Sidereal year</a:t>
            </a:r>
            <a:r>
              <a:rPr lang="en-US" altLang="nl-NL" dirty="0">
                <a:latin typeface="Calibri" pitchFamily="34" charset="0"/>
              </a:rPr>
              <a:t>: mid summer/winter night </a:t>
            </a:r>
            <a:endParaRPr lang="nl-NL" altLang="nl-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00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7DAB5E-010E-49B6-844A-91A7A35D5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7663" y="5380401"/>
            <a:ext cx="7704856" cy="804862"/>
          </a:xfrm>
        </p:spPr>
        <p:txBody>
          <a:bodyPr>
            <a:normAutofit/>
          </a:bodyPr>
          <a:lstStyle/>
          <a:p>
            <a:r>
              <a:rPr lang="en-US" sz="1800" dirty="0"/>
              <a:t>Midsummer Eve Bonfire on Skagen Beach</a:t>
            </a:r>
            <a:r>
              <a:rPr lang="nl-NL" sz="1800" dirty="0"/>
              <a:t>, </a:t>
            </a:r>
            <a:r>
              <a:rPr lang="nl-NL" sz="1800" dirty="0" err="1"/>
              <a:t>Peder</a:t>
            </a:r>
            <a:r>
              <a:rPr lang="nl-NL" sz="1800" dirty="0"/>
              <a:t> </a:t>
            </a:r>
            <a:r>
              <a:rPr lang="nl-NL" sz="1800" dirty="0" err="1"/>
              <a:t>Severin</a:t>
            </a:r>
            <a:r>
              <a:rPr lang="nl-NL" sz="1800" dirty="0"/>
              <a:t> </a:t>
            </a:r>
            <a:r>
              <a:rPr lang="nl-NL" sz="1800" dirty="0" err="1"/>
              <a:t>Krøyer</a:t>
            </a:r>
            <a:r>
              <a:rPr lang="nl-NL" sz="1800" dirty="0"/>
              <a:t>, 1906</a:t>
            </a:r>
            <a:endParaRPr lang="en-US" sz="1800" dirty="0"/>
          </a:p>
        </p:txBody>
      </p:sp>
      <p:pic>
        <p:nvPicPr>
          <p:cNvPr id="5" name="Afbeelding 4" descr="Afbeelding met tekst, persoon, mensen, groep&#10;&#10;Automatisch gegenereerde beschrijving">
            <a:extLst>
              <a:ext uri="{FF2B5EF4-FFF2-40B4-BE49-F238E27FC236}">
                <a16:creationId xmlns:a16="http://schemas.microsoft.com/office/drawing/2014/main" id="{3429A6A1-03E7-44AB-8D71-1BAA41B74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836713"/>
            <a:ext cx="7713532" cy="44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86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4"/>
          <p:cNvSpPr>
            <a:spLocks noChangeArrowheads="1"/>
          </p:cNvSpPr>
          <p:nvPr/>
        </p:nvSpPr>
        <p:spPr bwMode="auto">
          <a:xfrm>
            <a:off x="2783633" y="1196752"/>
            <a:ext cx="70566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rhythm of the night</a:t>
            </a:r>
            <a:endParaRPr lang="nl-NL" sz="4000" dirty="0">
              <a:latin typeface="Calibri" panose="020F050202020403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183ED0C-4DC1-4AEA-8755-96BE72B84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2133601"/>
            <a:ext cx="72735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u="sng" dirty="0">
                <a:latin typeface="Calibri" pitchFamily="34" charset="0"/>
              </a:rPr>
              <a:t>Sidereal year</a:t>
            </a:r>
            <a:r>
              <a:rPr lang="en-US" altLang="nl-NL" dirty="0">
                <a:latin typeface="Calibri" pitchFamily="34" charset="0"/>
              </a:rPr>
              <a:t>: mid summer/winter night </a:t>
            </a:r>
            <a:endParaRPr lang="nl-NL" altLang="nl-NL" dirty="0">
              <a:latin typeface="Calibri" pitchFamily="34" charset="0"/>
            </a:endParaRPr>
          </a:p>
        </p:txBody>
      </p:sp>
      <p:sp>
        <p:nvSpPr>
          <p:cNvPr id="6" name="Rechthoek 4">
            <a:extLst>
              <a:ext uri="{FF2B5EF4-FFF2-40B4-BE49-F238E27FC236}">
                <a16:creationId xmlns:a16="http://schemas.microsoft.com/office/drawing/2014/main" id="{5FF562D3-BB92-4BE3-B056-B86A56B3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2767014"/>
            <a:ext cx="7345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u="sng" dirty="0">
                <a:latin typeface="Calibri" pitchFamily="34" charset="0"/>
              </a:rPr>
              <a:t>lunar calendar</a:t>
            </a:r>
            <a:r>
              <a:rPr lang="en-US" altLang="nl-NL" dirty="0">
                <a:latin typeface="Calibri" pitchFamily="34" charset="0"/>
              </a:rPr>
              <a:t>: harvest moon,  snow moon</a:t>
            </a:r>
            <a:endParaRPr lang="nl-NL" altLang="nl-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3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7DAB5E-010E-49B6-844A-91A7A35D5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15680" y="5367338"/>
            <a:ext cx="6385520" cy="804862"/>
          </a:xfrm>
        </p:spPr>
        <p:txBody>
          <a:bodyPr>
            <a:normAutofit/>
          </a:bodyPr>
          <a:lstStyle/>
          <a:p>
            <a:r>
              <a:rPr lang="nl-NL" sz="1800" dirty="0" err="1"/>
              <a:t>Dune</a:t>
            </a:r>
            <a:r>
              <a:rPr lang="nl-NL" sz="1800" dirty="0"/>
              <a:t> Landscape </a:t>
            </a:r>
            <a:r>
              <a:rPr lang="nl-NL" sz="1800" dirty="0" err="1"/>
              <a:t>by</a:t>
            </a:r>
            <a:r>
              <a:rPr lang="nl-NL" sz="1800" dirty="0"/>
              <a:t> Moonlight, Adriaen Brouwer, 1635-1637</a:t>
            </a:r>
            <a:endParaRPr lang="en-US" sz="1800" dirty="0"/>
          </a:p>
        </p:txBody>
      </p:sp>
      <p:pic>
        <p:nvPicPr>
          <p:cNvPr id="4" name="Afbeelding 3" descr="Afbeelding met tekst, buiten, natuur, berg&#10;&#10;Automatisch gegenereerde beschrijving">
            <a:extLst>
              <a:ext uri="{FF2B5EF4-FFF2-40B4-BE49-F238E27FC236}">
                <a16:creationId xmlns:a16="http://schemas.microsoft.com/office/drawing/2014/main" id="{CF4A240C-DACB-4D0F-B69B-498D66FAD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1152544"/>
            <a:ext cx="5909501" cy="42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7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4"/>
          <p:cNvSpPr>
            <a:spLocks noChangeArrowheads="1"/>
          </p:cNvSpPr>
          <p:nvPr/>
        </p:nvSpPr>
        <p:spPr bwMode="auto">
          <a:xfrm>
            <a:off x="2783633" y="1196752"/>
            <a:ext cx="70566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rhythm of the night</a:t>
            </a:r>
            <a:endParaRPr lang="nl-NL" sz="4000" dirty="0">
              <a:latin typeface="Calibri" panose="020F050202020403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183ED0C-4DC1-4AEA-8755-96BE72B84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71" y="2133601"/>
            <a:ext cx="72735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u="sng" dirty="0">
                <a:latin typeface="Calibri" pitchFamily="34" charset="0"/>
              </a:rPr>
              <a:t>Sidereal year</a:t>
            </a:r>
            <a:r>
              <a:rPr lang="en-US" altLang="nl-NL" dirty="0">
                <a:latin typeface="Calibri" pitchFamily="34" charset="0"/>
              </a:rPr>
              <a:t>: mid summer/winter night </a:t>
            </a:r>
            <a:endParaRPr lang="nl-NL" altLang="nl-NL" dirty="0">
              <a:latin typeface="Calibri" pitchFamily="34" charset="0"/>
            </a:endParaRPr>
          </a:p>
        </p:txBody>
      </p:sp>
      <p:sp>
        <p:nvSpPr>
          <p:cNvPr id="6" name="Rechthoek 4">
            <a:extLst>
              <a:ext uri="{FF2B5EF4-FFF2-40B4-BE49-F238E27FC236}">
                <a16:creationId xmlns:a16="http://schemas.microsoft.com/office/drawing/2014/main" id="{5FF562D3-BB92-4BE3-B056-B86A56B3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71" y="2997792"/>
            <a:ext cx="7345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u="sng" dirty="0">
                <a:latin typeface="Calibri" pitchFamily="34" charset="0"/>
              </a:rPr>
              <a:t>lunar calendar</a:t>
            </a:r>
            <a:r>
              <a:rPr lang="en-US" altLang="nl-NL" dirty="0">
                <a:latin typeface="Calibri" pitchFamily="34" charset="0"/>
              </a:rPr>
              <a:t>: harvest moon,  snow moon</a:t>
            </a:r>
            <a:endParaRPr lang="nl-NL" altLang="nl-NL" dirty="0">
              <a:latin typeface="Calibri" pitchFamily="34" charset="0"/>
            </a:endParaRPr>
          </a:p>
        </p:txBody>
      </p:sp>
      <p:sp>
        <p:nvSpPr>
          <p:cNvPr id="7" name="Rechthoek 4">
            <a:extLst>
              <a:ext uri="{FF2B5EF4-FFF2-40B4-BE49-F238E27FC236}">
                <a16:creationId xmlns:a16="http://schemas.microsoft.com/office/drawing/2014/main" id="{25E1E152-935C-47F7-9BDB-B7B2ACC5B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71" y="3861983"/>
            <a:ext cx="8381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u="sng" dirty="0">
                <a:latin typeface="Calibri" pitchFamily="34" charset="0"/>
              </a:rPr>
              <a:t>Nighttime: </a:t>
            </a:r>
            <a:r>
              <a:rPr lang="en-US" altLang="nl-NL" dirty="0">
                <a:latin typeface="Calibri" pitchFamily="34" charset="0"/>
              </a:rPr>
              <a:t>sunset, lock up, candlelight, bedtime, midnight, the middle of the night, the crowing of the rooster, hour of the wolf and the dawn </a:t>
            </a:r>
            <a:endParaRPr lang="nl-NL" altLang="nl-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9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7DAB5E-010E-49B6-844A-91A7A35D5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25571" y="5502322"/>
            <a:ext cx="6504059" cy="804862"/>
          </a:xfrm>
        </p:spPr>
        <p:txBody>
          <a:bodyPr>
            <a:normAutofit/>
          </a:bodyPr>
          <a:lstStyle/>
          <a:p>
            <a:r>
              <a:rPr lang="nl-NL" sz="1800" dirty="0" err="1">
                <a:latin typeface="Arial Nova" panose="020B0504020202020204" pitchFamily="34" charset="0"/>
              </a:rPr>
              <a:t>harbor</a:t>
            </a:r>
            <a:r>
              <a:rPr lang="nl-NL" sz="1800" dirty="0">
                <a:latin typeface="Arial Nova" panose="020B0504020202020204" pitchFamily="34" charset="0"/>
              </a:rPr>
              <a:t> view </a:t>
            </a:r>
            <a:r>
              <a:rPr lang="nl-NL" sz="1800" dirty="0" err="1">
                <a:latin typeface="Arial Nova" panose="020B0504020202020204" pitchFamily="34" charset="0"/>
              </a:rPr>
              <a:t>by</a:t>
            </a:r>
            <a:r>
              <a:rPr lang="nl-NL" sz="1800" dirty="0">
                <a:latin typeface="Arial Nova" panose="020B0504020202020204" pitchFamily="34" charset="0"/>
              </a:rPr>
              <a:t> </a:t>
            </a:r>
            <a:r>
              <a:rPr lang="nl-NL" sz="1800" dirty="0" err="1">
                <a:latin typeface="Arial Nova" panose="020B0504020202020204" pitchFamily="34" charset="0"/>
              </a:rPr>
              <a:t>moonlight</a:t>
            </a:r>
            <a:r>
              <a:rPr lang="nl-NL" sz="1800" dirty="0">
                <a:latin typeface="Arial Nova" panose="020B0504020202020204" pitchFamily="34" charset="0"/>
              </a:rPr>
              <a:t>, Hendrik Gerrit ten Cate, 1803-1856</a:t>
            </a:r>
            <a:endParaRPr lang="en-US" sz="1800" dirty="0">
              <a:latin typeface="Arial Nova" panose="020B0504020202020204" pitchFamily="34" charset="0"/>
            </a:endParaRPr>
          </a:p>
        </p:txBody>
      </p:sp>
      <p:pic>
        <p:nvPicPr>
          <p:cNvPr id="3" name="Afbeelding 2" descr="Afbeelding met buiten, oud, dag, nachthemel&#10;&#10;Automatisch gegenereerde beschrijving">
            <a:extLst>
              <a:ext uri="{FF2B5EF4-FFF2-40B4-BE49-F238E27FC236}">
                <a16:creationId xmlns:a16="http://schemas.microsoft.com/office/drawing/2014/main" id="{139FC186-B412-4C60-A907-8C7949B7A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620689"/>
            <a:ext cx="6445998" cy="4710279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06B74823-329E-43E5-BB13-6804DCEB56F0}"/>
              </a:ext>
            </a:extLst>
          </p:cNvPr>
          <p:cNvSpPr/>
          <p:nvPr/>
        </p:nvSpPr>
        <p:spPr>
          <a:xfrm>
            <a:off x="7972143" y="3574868"/>
            <a:ext cx="1436225" cy="1436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69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nachthemel&#10;&#10;Automatisch gegenereerde beschrijving">
            <a:extLst>
              <a:ext uri="{FF2B5EF4-FFF2-40B4-BE49-F238E27FC236}">
                <a16:creationId xmlns:a16="http://schemas.microsoft.com/office/drawing/2014/main" id="{378A2F7A-CDB6-434C-8954-7F7FE0FFC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52" y="420066"/>
            <a:ext cx="8002440" cy="5179545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211682-27F0-410D-9EA2-B8D70FEDEA19}"/>
              </a:ext>
            </a:extLst>
          </p:cNvPr>
          <p:cNvSpPr txBox="1">
            <a:spLocks/>
          </p:cNvSpPr>
          <p:nvPr/>
        </p:nvSpPr>
        <p:spPr>
          <a:xfrm>
            <a:off x="2231610" y="5633072"/>
            <a:ext cx="7948709" cy="804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/>
              <a:t>Mondnacht bei Helgoland, Julius </a:t>
            </a:r>
            <a:r>
              <a:rPr lang="nl-NL" sz="1800" dirty="0" err="1"/>
              <a:t>Köhnholz</a:t>
            </a:r>
            <a:r>
              <a:rPr lang="nl-NL" sz="1800" dirty="0"/>
              <a:t>, 1925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5296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4"/>
          <p:cNvSpPr>
            <a:spLocks noChangeArrowheads="1"/>
          </p:cNvSpPr>
          <p:nvPr/>
        </p:nvSpPr>
        <p:spPr bwMode="auto">
          <a:xfrm>
            <a:off x="2783633" y="1196752"/>
            <a:ext cx="70566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nighttime activities</a:t>
            </a:r>
            <a:endParaRPr lang="nl-NL" sz="4000" dirty="0">
              <a:latin typeface="Calibri" panose="020F0502020204030204" pitchFamily="34" charset="0"/>
            </a:endParaRPr>
          </a:p>
        </p:txBody>
      </p:sp>
      <p:sp>
        <p:nvSpPr>
          <p:cNvPr id="8" name="Rechthoek 4">
            <a:extLst>
              <a:ext uri="{FF2B5EF4-FFF2-40B4-BE49-F238E27FC236}">
                <a16:creationId xmlns:a16="http://schemas.microsoft.com/office/drawing/2014/main" id="{94DFC2AE-EB48-4259-9AF4-027340289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2100837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u="sng" dirty="0">
                <a:latin typeface="Calibri" pitchFamily="34" charset="0"/>
              </a:rPr>
              <a:t>work</a:t>
            </a:r>
            <a:r>
              <a:rPr lang="en-US" altLang="nl-NL" dirty="0">
                <a:latin typeface="Calibri" pitchFamily="34" charset="0"/>
              </a:rPr>
              <a:t>: an economic necessity </a:t>
            </a:r>
            <a:endParaRPr lang="nl-NL" altLang="nl-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8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7DAB5E-010E-49B6-844A-91A7A35D5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3672" y="5553318"/>
            <a:ext cx="5486400" cy="804862"/>
          </a:xfrm>
        </p:spPr>
        <p:txBody>
          <a:bodyPr>
            <a:normAutofit/>
          </a:bodyPr>
          <a:lstStyle/>
          <a:p>
            <a:r>
              <a:rPr lang="nl-NL" sz="1800" dirty="0">
                <a:latin typeface="Arial Nova" panose="020B0504020202020204" pitchFamily="34" charset="0"/>
              </a:rPr>
              <a:t>Preparing </a:t>
            </a:r>
            <a:r>
              <a:rPr lang="nl-NL" sz="1800" dirty="0" err="1">
                <a:latin typeface="Arial Nova" panose="020B0504020202020204" pitchFamily="34" charset="0"/>
              </a:rPr>
              <a:t>the</a:t>
            </a:r>
            <a:r>
              <a:rPr lang="nl-NL" sz="1800" dirty="0">
                <a:latin typeface="Arial Nova" panose="020B0504020202020204" pitchFamily="34" charset="0"/>
              </a:rPr>
              <a:t> </a:t>
            </a:r>
            <a:r>
              <a:rPr lang="nl-NL" sz="1800" dirty="0" err="1">
                <a:latin typeface="Arial Nova" panose="020B0504020202020204" pitchFamily="34" charset="0"/>
              </a:rPr>
              <a:t>meal</a:t>
            </a:r>
            <a:r>
              <a:rPr lang="nl-NL" sz="1800" dirty="0">
                <a:latin typeface="Arial Nova" panose="020B0504020202020204" pitchFamily="34" charset="0"/>
              </a:rPr>
              <a:t>, </a:t>
            </a:r>
            <a:r>
              <a:rPr lang="en-US" sz="1800" dirty="0" err="1">
                <a:latin typeface="Arial Nova" panose="020B0504020202020204" pitchFamily="34" charset="0"/>
              </a:rPr>
              <a:t>Jozef</a:t>
            </a:r>
            <a:r>
              <a:rPr lang="en-US" sz="1800" dirty="0">
                <a:latin typeface="Arial Nova" panose="020B0504020202020204" pitchFamily="34" charset="0"/>
              </a:rPr>
              <a:t> </a:t>
            </a:r>
            <a:r>
              <a:rPr lang="en-US" sz="1800" dirty="0" err="1">
                <a:latin typeface="Arial Nova" panose="020B0504020202020204" pitchFamily="34" charset="0"/>
              </a:rPr>
              <a:t>Israels</a:t>
            </a:r>
            <a:r>
              <a:rPr lang="nl-NL" sz="1800" dirty="0">
                <a:latin typeface="Arial Nova" panose="020B0504020202020204" pitchFamily="34" charset="0"/>
              </a:rPr>
              <a:t>, 1824-1911 </a:t>
            </a:r>
            <a:endParaRPr lang="en-US" sz="1800" dirty="0">
              <a:latin typeface="Arial Nova" panose="020B0504020202020204" pitchFamily="34" charset="0"/>
            </a:endParaRPr>
          </a:p>
        </p:txBody>
      </p:sp>
      <p:pic>
        <p:nvPicPr>
          <p:cNvPr id="7" name="Afbeelding 6" descr="Afbeelding met tekst, nacht&#10;&#10;Automatisch gegenereerde beschrijving">
            <a:extLst>
              <a:ext uri="{FF2B5EF4-FFF2-40B4-BE49-F238E27FC236}">
                <a16:creationId xmlns:a16="http://schemas.microsoft.com/office/drawing/2014/main" id="{EE5EC9A5-1EFA-4EA9-A1B2-84DFEA0D0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567620"/>
            <a:ext cx="6011768" cy="47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81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4"/>
          <p:cNvSpPr>
            <a:spLocks noChangeArrowheads="1"/>
          </p:cNvSpPr>
          <p:nvPr/>
        </p:nvSpPr>
        <p:spPr bwMode="auto">
          <a:xfrm>
            <a:off x="2530053" y="822920"/>
            <a:ext cx="70566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Storytelling</a:t>
            </a:r>
            <a:endParaRPr lang="nl-NL" sz="4000" dirty="0">
              <a:latin typeface="Calibri" panose="020F050202020403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183ED0C-4DC1-4AEA-8755-96BE72B84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23" y="1843843"/>
            <a:ext cx="81589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dirty="0">
                <a:latin typeface="Calibri" pitchFamily="34" charset="0"/>
              </a:rPr>
              <a:t>To save valuable fuel, neighbors often worked around one lamp or torch at night.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NL" altLang="nl-NL" dirty="0">
              <a:latin typeface="Calibri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D9FA9AB-32EC-4023-A20B-9CB52035C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23" y="3139899"/>
            <a:ext cx="81162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dirty="0">
                <a:latin typeface="Calibri" pitchFamily="34" charset="0"/>
              </a:rPr>
              <a:t>During spinning and knitting, the main source of entertainment was the telling of fables, legends and stories about evil spirits.</a:t>
            </a:r>
            <a:endParaRPr lang="nl-NL" altLang="nl-NL" dirty="0">
              <a:latin typeface="Calibri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E784EFD-91C0-435F-9F39-D89FCA744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23" y="4957862"/>
            <a:ext cx="79574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dirty="0">
                <a:latin typeface="Calibri" pitchFamily="34" charset="0"/>
              </a:rPr>
              <a:t>The spoken word is all the brighter in the dark when the visible is not distracting.</a:t>
            </a:r>
            <a:endParaRPr lang="nl-NL" altLang="nl-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96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buiten, water, person, foto&#10;&#10;Automatisch gegenereerde beschrijving">
            <a:extLst>
              <a:ext uri="{FF2B5EF4-FFF2-40B4-BE49-F238E27FC236}">
                <a16:creationId xmlns:a16="http://schemas.microsoft.com/office/drawing/2014/main" id="{671EC5F8-9325-4FF6-BBF9-3351FB9D6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48584"/>
            <a:ext cx="10905066" cy="4560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5081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4"/>
          <p:cNvSpPr>
            <a:spLocks noChangeArrowheads="1"/>
          </p:cNvSpPr>
          <p:nvPr/>
        </p:nvSpPr>
        <p:spPr bwMode="auto">
          <a:xfrm>
            <a:off x="2783633" y="1196752"/>
            <a:ext cx="70566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nighttime activities</a:t>
            </a:r>
            <a:endParaRPr lang="nl-NL" sz="4000" dirty="0">
              <a:latin typeface="Calibri" panose="020F0502020204030204" pitchFamily="34" charset="0"/>
            </a:endParaRPr>
          </a:p>
        </p:txBody>
      </p:sp>
      <p:sp>
        <p:nvSpPr>
          <p:cNvPr id="7" name="Rechthoek 4">
            <a:extLst>
              <a:ext uri="{FF2B5EF4-FFF2-40B4-BE49-F238E27FC236}">
                <a16:creationId xmlns:a16="http://schemas.microsoft.com/office/drawing/2014/main" id="{2A2F2881-10A3-42CB-97B6-6811F74EA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2718375"/>
            <a:ext cx="73455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u="sng" dirty="0">
                <a:latin typeface="Calibri" pitchFamily="34" charset="0"/>
              </a:rPr>
              <a:t>study</a:t>
            </a:r>
            <a:r>
              <a:rPr lang="en-US" altLang="nl-NL" dirty="0">
                <a:latin typeface="Calibri" pitchFamily="34" charset="0"/>
              </a:rPr>
              <a:t>: the day counts on our labor, the night on our thinking</a:t>
            </a:r>
            <a:endParaRPr lang="nl-NL" altLang="nl-NL" dirty="0">
              <a:latin typeface="Calibri" pitchFamily="34" charset="0"/>
            </a:endParaRPr>
          </a:p>
        </p:txBody>
      </p:sp>
      <p:sp>
        <p:nvSpPr>
          <p:cNvPr id="8" name="Rechthoek 4">
            <a:extLst>
              <a:ext uri="{FF2B5EF4-FFF2-40B4-BE49-F238E27FC236}">
                <a16:creationId xmlns:a16="http://schemas.microsoft.com/office/drawing/2014/main" id="{94DFC2AE-EB48-4259-9AF4-027340289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2100837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u="sng" dirty="0">
                <a:latin typeface="Calibri" pitchFamily="34" charset="0"/>
              </a:rPr>
              <a:t>work</a:t>
            </a:r>
            <a:r>
              <a:rPr lang="en-US" altLang="nl-NL" dirty="0">
                <a:latin typeface="Calibri" pitchFamily="34" charset="0"/>
              </a:rPr>
              <a:t>: an economic necessity </a:t>
            </a:r>
            <a:endParaRPr lang="nl-NL" altLang="nl-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70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7DAB5E-010E-49B6-844A-91A7A35D5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04834" y="5518841"/>
            <a:ext cx="5486400" cy="804862"/>
          </a:xfrm>
        </p:spPr>
        <p:txBody>
          <a:bodyPr>
            <a:normAutofit/>
          </a:bodyPr>
          <a:lstStyle/>
          <a:p>
            <a:r>
              <a:rPr lang="nl-NL" sz="1800" dirty="0">
                <a:latin typeface="Arial Nova" panose="020B0504020202020204" pitchFamily="34" charset="0"/>
              </a:rPr>
              <a:t>Evening school, Gerard </a:t>
            </a:r>
            <a:r>
              <a:rPr lang="nl-NL" sz="1800" dirty="0" err="1">
                <a:latin typeface="Arial Nova" panose="020B0504020202020204" pitchFamily="34" charset="0"/>
              </a:rPr>
              <a:t>Dou</a:t>
            </a:r>
            <a:r>
              <a:rPr lang="nl-NL" sz="1800" dirty="0">
                <a:latin typeface="Arial Nova" panose="020B0504020202020204" pitchFamily="34" charset="0"/>
              </a:rPr>
              <a:t>, 1660</a:t>
            </a:r>
            <a:endParaRPr lang="en-US" sz="1800" dirty="0">
              <a:latin typeface="Arial Nova" panose="020B0504020202020204" pitchFamily="34" charset="0"/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3A272297-19A7-4543-879F-AD67A7707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34" y="115303"/>
            <a:ext cx="4085180" cy="52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6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4"/>
          <p:cNvSpPr>
            <a:spLocks noChangeArrowheads="1"/>
          </p:cNvSpPr>
          <p:nvPr/>
        </p:nvSpPr>
        <p:spPr bwMode="auto">
          <a:xfrm>
            <a:off x="2530053" y="822920"/>
            <a:ext cx="70566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Storytelling</a:t>
            </a:r>
            <a:endParaRPr lang="nl-NL" sz="4000" dirty="0">
              <a:latin typeface="Calibri" panose="020F050202020403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183ED0C-4DC1-4AEA-8755-96BE72B84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23" y="1843843"/>
            <a:ext cx="81589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dirty="0">
                <a:latin typeface="Calibri" pitchFamily="34" charset="0"/>
              </a:rPr>
              <a:t>People also looked at the moon and the stars to see what time it was.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NL" altLang="nl-NL" dirty="0">
              <a:latin typeface="Calibri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D9FA9AB-32EC-4023-A20B-9CB52035C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22" y="2403317"/>
            <a:ext cx="850375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nl-NL" dirty="0">
              <a:latin typeface="Calibri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dirty="0">
                <a:latin typeface="Calibri" pitchFamily="34" charset="0"/>
              </a:rPr>
              <a:t>forecasting the weather All weather types, from thunderstorms to frost, were predicted by meteorological omens in the evening sky.</a:t>
            </a:r>
            <a:endParaRPr lang="nl-NL" altLang="nl-NL" dirty="0">
              <a:latin typeface="Calibri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E784EFD-91C0-435F-9F39-D89FCA744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23" y="4516161"/>
            <a:ext cx="79574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dirty="0">
                <a:latin typeface="Calibri" pitchFamily="34" charset="0"/>
              </a:rPr>
              <a:t>about the stars and galaxies in the universe, but also the planets of the solar system.</a:t>
            </a:r>
            <a:endParaRPr lang="nl-NL" altLang="nl-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61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34E1351-645E-4618-920B-0376C25CA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0707"/>
            <a:ext cx="9143999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77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4"/>
          <p:cNvSpPr>
            <a:spLocks noChangeArrowheads="1"/>
          </p:cNvSpPr>
          <p:nvPr/>
        </p:nvSpPr>
        <p:spPr bwMode="auto">
          <a:xfrm>
            <a:off x="2783633" y="1196752"/>
            <a:ext cx="70566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nighttime activities</a:t>
            </a:r>
            <a:endParaRPr lang="nl-NL" sz="4000" dirty="0">
              <a:latin typeface="Calibri" panose="020F050202020403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183ED0C-4DC1-4AEA-8755-96BE72B84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282" y="3828356"/>
            <a:ext cx="72735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u="sng" dirty="0">
                <a:latin typeface="Calibri" pitchFamily="34" charset="0"/>
              </a:rPr>
              <a:t>reflection</a:t>
            </a:r>
            <a:r>
              <a:rPr lang="en-US" altLang="nl-NL" dirty="0">
                <a:latin typeface="Calibri" pitchFamily="34" charset="0"/>
              </a:rPr>
              <a:t>: the night brings advice </a:t>
            </a:r>
            <a:endParaRPr lang="nl-NL" altLang="nl-NL" dirty="0">
              <a:latin typeface="Calibri" pitchFamily="34" charset="0"/>
            </a:endParaRPr>
          </a:p>
        </p:txBody>
      </p:sp>
      <p:sp>
        <p:nvSpPr>
          <p:cNvPr id="7" name="Rechthoek 4">
            <a:extLst>
              <a:ext uri="{FF2B5EF4-FFF2-40B4-BE49-F238E27FC236}">
                <a16:creationId xmlns:a16="http://schemas.microsoft.com/office/drawing/2014/main" id="{2A2F2881-10A3-42CB-97B6-6811F74EA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2718375"/>
            <a:ext cx="73455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u="sng" dirty="0">
                <a:latin typeface="Calibri" pitchFamily="34" charset="0"/>
              </a:rPr>
              <a:t>study</a:t>
            </a:r>
            <a:r>
              <a:rPr lang="en-US" altLang="nl-NL" dirty="0">
                <a:latin typeface="Calibri" pitchFamily="34" charset="0"/>
              </a:rPr>
              <a:t>: the day counts on our labor, the night on our thinking</a:t>
            </a:r>
            <a:endParaRPr lang="nl-NL" altLang="nl-NL" dirty="0">
              <a:latin typeface="Calibri" pitchFamily="34" charset="0"/>
            </a:endParaRPr>
          </a:p>
        </p:txBody>
      </p:sp>
      <p:sp>
        <p:nvSpPr>
          <p:cNvPr id="8" name="Rechthoek 4">
            <a:extLst>
              <a:ext uri="{FF2B5EF4-FFF2-40B4-BE49-F238E27FC236}">
                <a16:creationId xmlns:a16="http://schemas.microsoft.com/office/drawing/2014/main" id="{94DFC2AE-EB48-4259-9AF4-027340289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2100837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u="sng" dirty="0">
                <a:latin typeface="Calibri" pitchFamily="34" charset="0"/>
              </a:rPr>
              <a:t>work</a:t>
            </a:r>
            <a:r>
              <a:rPr lang="en-US" altLang="nl-NL" dirty="0">
                <a:latin typeface="Calibri" pitchFamily="34" charset="0"/>
              </a:rPr>
              <a:t>: an economic necessity </a:t>
            </a:r>
            <a:endParaRPr lang="nl-NL" altLang="nl-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12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7DAB5E-010E-49B6-844A-91A7A35D5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1333" y="5858881"/>
            <a:ext cx="6911123" cy="804862"/>
          </a:xfrm>
        </p:spPr>
        <p:txBody>
          <a:bodyPr>
            <a:normAutofit/>
          </a:bodyPr>
          <a:lstStyle/>
          <a:p>
            <a:r>
              <a:rPr lang="de-DE" sz="1800" dirty="0"/>
              <a:t>zwei </a:t>
            </a:r>
            <a:r>
              <a:rPr lang="de-DE" sz="1800" dirty="0" err="1"/>
              <a:t>manner</a:t>
            </a:r>
            <a:r>
              <a:rPr lang="de-DE" sz="1800" dirty="0"/>
              <a:t> in </a:t>
            </a:r>
            <a:r>
              <a:rPr lang="de-DE" sz="1800" dirty="0" err="1"/>
              <a:t>betrachtung</a:t>
            </a:r>
            <a:r>
              <a:rPr lang="de-DE" sz="1800" dirty="0"/>
              <a:t> des </a:t>
            </a:r>
            <a:r>
              <a:rPr lang="de-DE" sz="1800" dirty="0" err="1"/>
              <a:t>mondes</a:t>
            </a:r>
            <a:r>
              <a:rPr lang="nl-NL" sz="1800" dirty="0"/>
              <a:t>, Caspar David Friedrich, 1819</a:t>
            </a:r>
            <a:endParaRPr lang="en-US" sz="1800" dirty="0"/>
          </a:p>
        </p:txBody>
      </p:sp>
      <p:pic>
        <p:nvPicPr>
          <p:cNvPr id="3" name="Afbeelding 2" descr="Afbeelding met buiten, berg, aarde&#10;&#10;Automatisch gegenereerde beschrijving">
            <a:extLst>
              <a:ext uri="{FF2B5EF4-FFF2-40B4-BE49-F238E27FC236}">
                <a16:creationId xmlns:a16="http://schemas.microsoft.com/office/drawing/2014/main" id="{D9764F6D-2892-40ED-8A77-1ADCC58233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34" y="646655"/>
            <a:ext cx="6558425" cy="51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3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4"/>
          <p:cNvSpPr>
            <a:spLocks noChangeArrowheads="1"/>
          </p:cNvSpPr>
          <p:nvPr/>
        </p:nvSpPr>
        <p:spPr bwMode="auto">
          <a:xfrm>
            <a:off x="2783633" y="1196752"/>
            <a:ext cx="70566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night cannot be painted</a:t>
            </a:r>
            <a:endParaRPr lang="nl-NL" sz="4000" dirty="0">
              <a:latin typeface="Calibri" panose="020F050202020403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183ED0C-4DC1-4AEA-8755-96BE72B84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847" y="2152595"/>
            <a:ext cx="88212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dirty="0">
                <a:latin typeface="Calibri" pitchFamily="34" charset="0"/>
              </a:rPr>
              <a:t>It is much too dark for the human eye to distinguish anything.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NL" altLang="nl-NL" dirty="0">
              <a:latin typeface="Calibri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F51317C-48C0-4654-AFED-A5069804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544" y="3429000"/>
            <a:ext cx="88778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dirty="0">
                <a:latin typeface="Calibri" pitchFamily="34" charset="0"/>
              </a:rPr>
              <a:t>To make a convincing night painting, the painter must have enormous powers of observation.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NL" altLang="nl-NL" dirty="0">
              <a:latin typeface="Calibri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8C0FFAC-A44B-4410-B073-C335A46F9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847" y="4818616"/>
            <a:ext cx="87159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dirty="0">
                <a:latin typeface="Calibri" pitchFamily="34" charset="0"/>
              </a:rPr>
              <a:t>The day is neutral, but the night has personality.</a:t>
            </a:r>
          </a:p>
          <a:p>
            <a:pPr eaLnBrk="1" hangingPunct="1">
              <a:spcBef>
                <a:spcPct val="0"/>
              </a:spcBef>
              <a:buNone/>
            </a:pPr>
            <a:endParaRPr lang="nl-NL" altLang="nl-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77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765048"/>
            <a:ext cx="7559040" cy="5327904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600056" y="1700808"/>
            <a:ext cx="2160240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7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2B32515A-F9D6-4D36-A085-991F46001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742"/>
            <a:ext cx="9144000" cy="64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44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B56E88C-177A-49EA-85BD-9674B4F8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4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7F7CD72-7429-4073-B637-6417758B3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1568"/>
            <a:ext cx="9144000" cy="64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30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araplu&#10;&#10;Automatisch gegenereerde beschrijving">
            <a:extLst>
              <a:ext uri="{FF2B5EF4-FFF2-40B4-BE49-F238E27FC236}">
                <a16:creationId xmlns:a16="http://schemas.microsoft.com/office/drawing/2014/main" id="{88F71516-76AD-4C83-B0DE-4E2048F22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46" y="133350"/>
            <a:ext cx="10389512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55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765048"/>
            <a:ext cx="7559040" cy="5327904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5119968" y="3808578"/>
            <a:ext cx="2160240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80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hthoek 4"/>
          <p:cNvSpPr>
            <a:spLocks noChangeArrowheads="1"/>
          </p:cNvSpPr>
          <p:nvPr/>
        </p:nvSpPr>
        <p:spPr bwMode="auto">
          <a:xfrm>
            <a:off x="3287714" y="2565400"/>
            <a:ext cx="59769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000" dirty="0" err="1"/>
              <a:t>Main</a:t>
            </a:r>
            <a:r>
              <a:rPr lang="nl-NL" altLang="nl-NL" sz="4000" dirty="0"/>
              <a:t> Goal: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000" dirty="0" err="1"/>
              <a:t>Offering</a:t>
            </a:r>
            <a:r>
              <a:rPr lang="nl-NL" altLang="nl-NL" sz="4000" dirty="0"/>
              <a:t> a </a:t>
            </a:r>
            <a:r>
              <a:rPr lang="nl-NL" altLang="nl-NL" sz="4000" dirty="0" err="1"/>
              <a:t>welcoming</a:t>
            </a:r>
            <a:r>
              <a:rPr lang="nl-NL" altLang="nl-NL" sz="4000" dirty="0"/>
              <a:t> </a:t>
            </a:r>
            <a:r>
              <a:rPr lang="nl-NL" altLang="nl-NL" sz="4000" dirty="0" err="1"/>
              <a:t>dark</a:t>
            </a:r>
            <a:r>
              <a:rPr lang="nl-NL" altLang="nl-NL" sz="4000" dirty="0"/>
              <a:t> landscape</a:t>
            </a:r>
            <a:endParaRPr lang="nl-NL" altLang="nl-NL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3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ord, munt, keramiek, gesneden&#10;&#10;Automatisch gegenereerde beschrijving">
            <a:extLst>
              <a:ext uri="{FF2B5EF4-FFF2-40B4-BE49-F238E27FC236}">
                <a16:creationId xmlns:a16="http://schemas.microsoft.com/office/drawing/2014/main" id="{2674FFDD-65E9-4355-AE3A-BB543B616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332657"/>
            <a:ext cx="5255392" cy="516106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449F267-4006-4C98-9294-B7C47C585DCB}"/>
              </a:ext>
            </a:extLst>
          </p:cNvPr>
          <p:cNvSpPr txBox="1">
            <a:spLocks/>
          </p:cNvSpPr>
          <p:nvPr/>
        </p:nvSpPr>
        <p:spPr>
          <a:xfrm>
            <a:off x="3316288" y="5589240"/>
            <a:ext cx="5486400" cy="8048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kern="0" dirty="0" err="1">
                <a:latin typeface="Arial Nova" panose="020B0504020202020204" pitchFamily="34" charset="0"/>
              </a:rPr>
              <a:t>Night</a:t>
            </a:r>
            <a:r>
              <a:rPr lang="nl-NL" sz="1800" kern="0" dirty="0">
                <a:latin typeface="Arial Nova" panose="020B0504020202020204" pitchFamily="34" charset="0"/>
              </a:rPr>
              <a:t>, </a:t>
            </a:r>
            <a:r>
              <a:rPr lang="nl-NL" sz="1800" kern="0" dirty="0" err="1">
                <a:latin typeface="Arial Nova" panose="020B0504020202020204" pitchFamily="34" charset="0"/>
              </a:rPr>
              <a:t>Bertel</a:t>
            </a:r>
            <a:r>
              <a:rPr lang="nl-NL" sz="1800" kern="0" dirty="0">
                <a:latin typeface="Arial Nova" panose="020B0504020202020204" pitchFamily="34" charset="0"/>
              </a:rPr>
              <a:t> </a:t>
            </a:r>
            <a:r>
              <a:rPr lang="nl-NL" sz="1800" kern="0" dirty="0" err="1">
                <a:latin typeface="Arial Nova" panose="020B0504020202020204" pitchFamily="34" charset="0"/>
              </a:rPr>
              <a:t>Thorvaldsen</a:t>
            </a:r>
            <a:r>
              <a:rPr lang="nl-NL" sz="1800" kern="0" dirty="0">
                <a:latin typeface="Arial Nova" panose="020B0504020202020204" pitchFamily="34" charset="0"/>
              </a:rPr>
              <a:t>, 1815</a:t>
            </a:r>
            <a:endParaRPr lang="en-US" sz="1800" kern="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6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uiten, silhouet, nachthemel&#10;&#10;Automatisch gegenereerde beschrijving">
            <a:extLst>
              <a:ext uri="{FF2B5EF4-FFF2-40B4-BE49-F238E27FC236}">
                <a16:creationId xmlns:a16="http://schemas.microsoft.com/office/drawing/2014/main" id="{29275037-8869-4CB2-A0A0-DF7A8DA2C4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"/>
          <a:stretch/>
        </p:blipFill>
        <p:spPr>
          <a:xfrm>
            <a:off x="2825932" y="631520"/>
            <a:ext cx="6314424" cy="4735818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7DAB5E-010E-49B6-844A-91A7A35D5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1394" y="5602470"/>
            <a:ext cx="6529211" cy="804862"/>
          </a:xfrm>
        </p:spPr>
        <p:txBody>
          <a:bodyPr>
            <a:normAutofit/>
          </a:bodyPr>
          <a:lstStyle/>
          <a:p>
            <a:r>
              <a:rPr lang="nl-NL" sz="1800" dirty="0">
                <a:latin typeface="Arial Nova" panose="020B0504020202020204" pitchFamily="34" charset="0"/>
              </a:rPr>
              <a:t>Landscape in </a:t>
            </a:r>
            <a:r>
              <a:rPr lang="nl-NL" sz="1800" dirty="0" err="1">
                <a:latin typeface="Arial Nova" panose="020B0504020202020204" pitchFamily="34" charset="0"/>
              </a:rPr>
              <a:t>moonlight</a:t>
            </a:r>
            <a:r>
              <a:rPr lang="nl-NL" sz="1800" dirty="0">
                <a:latin typeface="Arial Nova" panose="020B0504020202020204" pitchFamily="34" charset="0"/>
              </a:rPr>
              <a:t>, Anthonie van </a:t>
            </a:r>
            <a:r>
              <a:rPr lang="nl-NL" sz="1800" dirty="0" err="1">
                <a:latin typeface="Arial Nova" panose="020B0504020202020204" pitchFamily="34" charset="0"/>
              </a:rPr>
              <a:t>Borssom</a:t>
            </a:r>
            <a:r>
              <a:rPr lang="nl-NL" sz="1800" dirty="0">
                <a:latin typeface="Arial Nova" panose="020B0504020202020204" pitchFamily="34" charset="0"/>
              </a:rPr>
              <a:t>, 1640 - 1677</a:t>
            </a:r>
            <a:endParaRPr lang="en-US" sz="18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0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4"/>
          <p:cNvSpPr>
            <a:spLocks noChangeArrowheads="1"/>
          </p:cNvSpPr>
          <p:nvPr/>
        </p:nvSpPr>
        <p:spPr bwMode="auto">
          <a:xfrm>
            <a:off x="2783633" y="2492897"/>
            <a:ext cx="70566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Why should we tell night stories to each other?</a:t>
            </a:r>
            <a:endParaRPr lang="nl-NL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9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CFAC6F8-FA1A-4490-847A-5E72BBCBA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2"/>
          <a:stretch/>
        </p:blipFill>
        <p:spPr>
          <a:xfrm>
            <a:off x="1566641" y="0"/>
            <a:ext cx="9058718" cy="68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5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765048"/>
            <a:ext cx="7559040" cy="5327904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3575720" y="1628800"/>
            <a:ext cx="2160240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7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765048"/>
            <a:ext cx="7559040" cy="5327904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3B3DA7F5-EC3D-4B90-91AC-EF1C73366F55}"/>
              </a:ext>
            </a:extLst>
          </p:cNvPr>
          <p:cNvSpPr/>
          <p:nvPr/>
        </p:nvSpPr>
        <p:spPr>
          <a:xfrm>
            <a:off x="2927648" y="3861048"/>
            <a:ext cx="2160240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74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A1F0F40C3DF4EBA374661A058BFFB" ma:contentTypeVersion="8" ma:contentTypeDescription="Een nieuw document maken." ma:contentTypeScope="" ma:versionID="24ed71a04cd248866186f508c3040e03">
  <xsd:schema xmlns:xsd="http://www.w3.org/2001/XMLSchema" xmlns:xs="http://www.w3.org/2001/XMLSchema" xmlns:p="http://schemas.microsoft.com/office/2006/metadata/properties" xmlns:ns3="8a224cbf-c80d-4b98-b35c-48f1549e1a54" targetNamespace="http://schemas.microsoft.com/office/2006/metadata/properties" ma:root="true" ma:fieldsID="0878bffd304352813adfcdb29108d5ff" ns3:_="">
    <xsd:import namespace="8a224cbf-c80d-4b98-b35c-48f1549e1a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24cbf-c80d-4b98-b35c-48f1549e1a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91B427-FB08-4AB7-B103-6244FDB55D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AB978A1-7538-4985-A63D-125CF8ACEE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FC77BD-44F5-46B0-9AAE-4B0295CC7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224cbf-c80d-4b98-b35c-48f1549e1a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2528</TotalTime>
  <Words>448</Words>
  <Application>Microsoft Office PowerPoint</Application>
  <PresentationFormat>Breedbeeld</PresentationFormat>
  <Paragraphs>51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1" baseType="lpstr">
      <vt:lpstr>Arial</vt:lpstr>
      <vt:lpstr>Arial Nova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Inspiratiesessie</dc:title>
  <dc:creator>admin</dc:creator>
  <cp:lastModifiedBy>Nynke-Rixt Jukema | NRJ Architectuur</cp:lastModifiedBy>
  <cp:revision>55</cp:revision>
  <dcterms:created xsi:type="dcterms:W3CDTF">2020-03-09T07:44:48Z</dcterms:created>
  <dcterms:modified xsi:type="dcterms:W3CDTF">2021-04-22T15:06:57Z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0x010100FE0A1F0F40C3DF4EBA374661A058BFFB</vt:lpwstr>
  </property>
</Properties>
</file>