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E219C373-863E-4BAF-A9CE-F8CAF8B294FF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Nazzari" initials="CN" lastIdx="8" clrIdx="0">
    <p:extLst>
      <p:ext uri="{19B8F6BF-5375-455C-9EA6-DF929625EA0E}">
        <p15:presenceInfo xmlns:p15="http://schemas.microsoft.com/office/powerpoint/2012/main" userId="S::nazzari@waddensea-secretariat.org::164fb30a-3497-4c04-898f-10869eb6e3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904E"/>
    <a:srgbClr val="599AD5"/>
    <a:srgbClr val="FFBC00"/>
    <a:srgbClr val="EC792B"/>
    <a:srgbClr val="A4A4A4"/>
    <a:srgbClr val="3E6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8" autoAdjust="0"/>
    <p:restoredTop sz="91136" autoAdjust="0"/>
  </p:normalViewPr>
  <p:slideViewPr>
    <p:cSldViewPr snapToGrid="0">
      <p:cViewPr varScale="1">
        <p:scale>
          <a:sx n="113" d="100"/>
          <a:sy n="113" d="100"/>
        </p:scale>
        <p:origin x="6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8BE4C-29A1-4262-B96C-A46BEB919929}" type="datetimeFigureOut">
              <a:rPr lang="nl-NL" smtClean="0"/>
              <a:t>17-6-2021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915DE-6B6E-4D2E-8626-7E201EE2D7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172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238ECF-D44C-4454-ADD6-28FBE06D5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032" y="2329220"/>
            <a:ext cx="9143999" cy="1388705"/>
          </a:xfrm>
        </p:spPr>
        <p:txBody>
          <a:bodyPr lIns="0" tIns="0" rIns="0" bIns="0" anchor="t" anchorCtr="0">
            <a:noAutofit/>
          </a:bodyPr>
          <a:lstStyle>
            <a:lvl1pPr algn="l">
              <a:defRPr sz="5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500DE37-DFD3-4D7D-A813-74D7C882F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2658" y="3834607"/>
            <a:ext cx="9144000" cy="36512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0872D2-CDCD-4F07-8A6D-69FCBE4C4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7654-A8DD-48D7-AAE1-740C39B14C31}" type="datetimeFigureOut">
              <a:rPr lang="nl-NL" smtClean="0"/>
              <a:t>17-6-2021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53FD72-7E35-4907-8177-734CB2229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272CCC-0B9E-4838-AA51-4BBCA67A0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0539-1FFD-4E1A-8447-2B1247AD4F0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5C8525C-6890-4B09-A74D-39B3B85535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5" y="4397376"/>
            <a:ext cx="2251075" cy="20774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  <a:latin typeface="+mj-lt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72F1A4E-5793-41A0-B92B-45DC264FA1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8256" y="4394202"/>
            <a:ext cx="2251075" cy="20774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  <a:latin typeface="+mj-lt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03795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CAACD-FA94-4F87-B91F-DE213B97C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4DA882-B92F-4DC5-868C-AE127302D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58C4F5-93AD-464C-A948-8609515C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7654-A8DD-48D7-AAE1-740C39B14C31}" type="datetimeFigureOut">
              <a:rPr lang="nl-NL" smtClean="0"/>
              <a:t>17-6-2021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6A817B-FBE5-4F54-8F4E-A84D685DB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1393BB-6E30-4B24-A8AD-0932713FA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0539-1FFD-4E1A-8447-2B1247AD4F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772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Quot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CAACD-FA94-4F87-B91F-DE213B97C4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805" y="2477886"/>
            <a:ext cx="10515600" cy="951114"/>
          </a:xfrm>
        </p:spPr>
        <p:txBody>
          <a:bodyPr>
            <a:normAutofit/>
          </a:bodyPr>
          <a:lstStyle>
            <a:lvl1pPr>
              <a:defRPr sz="2200" b="1" i="1">
                <a:latin typeface="+mn-lt"/>
              </a:defRPr>
            </a:lvl1pPr>
          </a:lstStyle>
          <a:p>
            <a:r>
              <a:rPr lang="nl-NL" dirty="0"/>
              <a:t>Klik om een quote in te voegen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4DA882-B92F-4DC5-868C-AE127302D83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2185" y="3505200"/>
            <a:ext cx="10515600" cy="573088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- Naam en achternaam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58C4F5-93AD-464C-A948-8609515C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7654-A8DD-48D7-AAE1-740C39B14C31}" type="datetimeFigureOut">
              <a:rPr lang="nl-NL" smtClean="0"/>
              <a:t>17-6-2021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6A817B-FBE5-4F54-8F4E-A84D685DB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1393BB-6E30-4B24-A8AD-0932713FA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0539-1FFD-4E1A-8447-2B1247AD4F0B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 descr="Afbeelding met teken&#10;&#10;Beschrijving is gegenereerd met hoge betrouwbaarheid">
            <a:extLst>
              <a:ext uri="{FF2B5EF4-FFF2-40B4-BE49-F238E27FC236}">
                <a16:creationId xmlns:a16="http://schemas.microsoft.com/office/drawing/2014/main" id="{D79DC898-650B-41DF-B6B6-528B4C0ED3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387" y="457666"/>
            <a:ext cx="2392013" cy="51549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1ED61F5-FFBD-4E64-9D64-DFC5885D07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9962"/>
            <a:ext cx="12192000" cy="6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2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CAACD-FA94-4F87-B91F-DE213B97C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85" y="1173955"/>
            <a:ext cx="7920000" cy="573088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4DA882-B92F-4DC5-868C-AE127302D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185" y="1813320"/>
            <a:ext cx="79200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58C4F5-93AD-464C-A948-8609515C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7654-A8DD-48D7-AAE1-740C39B14C31}" type="datetimeFigureOut">
              <a:rPr lang="nl-NL" smtClean="0"/>
              <a:t>17-6-2021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6A817B-FBE5-4F54-8F4E-A84D685DB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1393BB-6E30-4B24-A8AD-0932713FA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0539-1FFD-4E1A-8447-2B1247AD4F0B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C2EEE2B4-64E2-4BF9-BED5-8D2FBC21AF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24000" y="1440000"/>
            <a:ext cx="2412001" cy="4320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66600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oto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0790AC9-436E-438D-960D-1E9DF95D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7654-A8DD-48D7-AAE1-740C39B14C31}" type="datetimeFigureOut">
              <a:rPr lang="nl-NL" smtClean="0"/>
              <a:t>17-6-2021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96A738A-F523-4CFA-81AB-C41BA3458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571E6FA-B3A2-46C2-A41A-170382682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0539-1FFD-4E1A-8447-2B1247AD4F0B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E9A16E6-0BAF-4BD7-A4B0-5C6F7794F6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685" y="447674"/>
            <a:ext cx="2409598" cy="51860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AD84192-4A34-4B2C-81FC-9D0A8C6E8E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9962"/>
            <a:ext cx="12192000" cy="6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0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aatste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4F1F0-49A7-4FB3-AA3F-D461405BF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D3344F1-0E13-4C2B-86C2-F764158F0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7654-A8DD-48D7-AAE1-740C39B14C31}" type="datetimeFigureOut">
              <a:rPr lang="nl-NL" smtClean="0"/>
              <a:t>17-6-2021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D2C8FA9-174E-43A8-BDE4-6728DFBFC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A157F2-4853-4611-A2BF-07743BC9E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0539-1FFD-4E1A-8447-2B1247AD4F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171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398593AB-0E1C-4DFD-840D-4E1AE207475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48" y="1502991"/>
            <a:ext cx="1360478" cy="137648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CB996C7-595F-45AE-A574-55F06478A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85" y="1173955"/>
            <a:ext cx="10515600" cy="5730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02EA2A-04D9-4075-B8FB-74DA2FAC3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185" y="181332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94643D-151F-4C46-A11E-89B0CFEE5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D7654-A8DD-48D7-AAE1-740C39B14C31}" type="datetimeFigureOut">
              <a:rPr lang="nl-NL" smtClean="0"/>
              <a:t>17-6-2021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647342-9F03-4ED6-84A8-9E07173C8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464B57-FB49-4791-8B2F-38AAEC35B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90539-1FFD-4E1A-8447-2B1247AD4F0B}" type="slidenum">
              <a:rPr lang="nl-NL" smtClean="0"/>
              <a:t>‹nr.›</a:t>
            </a:fld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5FFEDAE-27D0-4534-BFF8-5CE8377BD3E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95606" y="449450"/>
            <a:ext cx="2415751" cy="52038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B1466B5-C891-40DD-AB9A-CD4CCA59DEC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9962"/>
            <a:ext cx="12192000" cy="6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8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5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77800" indent="-1778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B188C8-AF54-425E-9679-2C9199E4B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7202" y="1136201"/>
            <a:ext cx="11139012" cy="1388705"/>
          </a:xfrm>
        </p:spPr>
        <p:txBody>
          <a:bodyPr/>
          <a:lstStyle/>
          <a:p>
            <a:r>
              <a:rPr lang="nl-NL" sz="3600" dirty="0" err="1"/>
              <a:t>Welcome</a:t>
            </a:r>
            <a:r>
              <a:rPr lang="nl-NL" sz="3600" dirty="0"/>
              <a:t>!</a:t>
            </a:r>
            <a:br>
              <a:rPr lang="nl-NL" sz="3600" dirty="0"/>
            </a:br>
            <a:br>
              <a:rPr lang="nl-NL" sz="3600" dirty="0"/>
            </a:br>
            <a:r>
              <a:rPr lang="nl-NL" sz="3600" dirty="0"/>
              <a:t>Sediment Solutions</a:t>
            </a:r>
            <a:br>
              <a:rPr lang="nl-NL" sz="3600" dirty="0"/>
            </a:br>
            <a:r>
              <a:rPr lang="nl-NL" sz="3600" dirty="0"/>
              <a:t>Community of Understanding</a:t>
            </a:r>
            <a:br>
              <a:rPr lang="nl-NL" sz="3600" dirty="0"/>
            </a:br>
            <a:br>
              <a:rPr lang="nl-NL" sz="3600" dirty="0"/>
            </a:br>
            <a:r>
              <a:rPr lang="nl-NL" sz="3600" dirty="0" err="1"/>
              <a:t>Third</a:t>
            </a:r>
            <a:r>
              <a:rPr lang="nl-NL" sz="3600" dirty="0"/>
              <a:t> </a:t>
            </a:r>
            <a:r>
              <a:rPr lang="nl-NL" sz="3600" dirty="0" err="1"/>
              <a:t>webinar</a:t>
            </a:r>
            <a:r>
              <a:rPr lang="nl-NL" sz="3600" dirty="0"/>
              <a:t>: </a:t>
            </a:r>
            <a:br>
              <a:rPr lang="nl-NL" sz="3600" dirty="0"/>
            </a:br>
            <a:r>
              <a:rPr lang="nl-NL" sz="3600" dirty="0"/>
              <a:t>sediment-</a:t>
            </a:r>
            <a:r>
              <a:rPr lang="nl-NL" sz="3600" dirty="0" err="1"/>
              <a:t>ecology</a:t>
            </a:r>
            <a:r>
              <a:rPr lang="nl-NL" sz="3600" dirty="0"/>
              <a:t> </a:t>
            </a:r>
            <a:r>
              <a:rPr lang="nl-NL" sz="3600" dirty="0" err="1"/>
              <a:t>interactions</a:t>
            </a:r>
            <a:endParaRPr lang="nl-NL" sz="3600" dirty="0"/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4DA72ACC-CD7A-4D43-B629-D2E6B330C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9068" y="4966978"/>
            <a:ext cx="9144000" cy="365126"/>
          </a:xfrm>
        </p:spPr>
        <p:txBody>
          <a:bodyPr/>
          <a:lstStyle/>
          <a:p>
            <a:r>
              <a:rPr lang="nl-NL" dirty="0"/>
              <a:t>18th of </a:t>
            </a:r>
            <a:r>
              <a:rPr lang="nl-NL" dirty="0" err="1"/>
              <a:t>June</a:t>
            </a:r>
            <a:r>
              <a:rPr lang="nl-NL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97359747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PRW">
      <a:dk1>
        <a:sysClr val="windowText" lastClr="000000"/>
      </a:dk1>
      <a:lt1>
        <a:sysClr val="window" lastClr="FFFFFF"/>
      </a:lt1>
      <a:dk2>
        <a:srgbClr val="E7904E"/>
      </a:dk2>
      <a:lt2>
        <a:srgbClr val="FFFFFF"/>
      </a:lt2>
      <a:accent1>
        <a:srgbClr val="E7904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W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sjabloon_V3.potx" id="{81C0E021-6DFA-464C-9026-1D268E4B6745}" vid="{DC3274B9-91EE-40CA-8CDB-3499BB2502C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4E9754BCDD0F438F36F675452AD61D" ma:contentTypeVersion="13" ma:contentTypeDescription="Create a new document." ma:contentTypeScope="" ma:versionID="b2bf4625d6c555563d29eb68a35762bd">
  <xsd:schema xmlns:xsd="http://www.w3.org/2001/XMLSchema" xmlns:xs="http://www.w3.org/2001/XMLSchema" xmlns:p="http://schemas.microsoft.com/office/2006/metadata/properties" xmlns:ns3="d84afcff-63df-4f9d-9485-7b39b5ef7e9f" xmlns:ns4="c7500cfa-72d7-45f0-8612-e4dc2bd4aed6" targetNamespace="http://schemas.microsoft.com/office/2006/metadata/properties" ma:root="true" ma:fieldsID="4e2d4dd8cdc3f1a0c6ee408e23455b94" ns3:_="" ns4:_="">
    <xsd:import namespace="d84afcff-63df-4f9d-9485-7b39b5ef7e9f"/>
    <xsd:import namespace="c7500cfa-72d7-45f0-8612-e4dc2bd4aed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4afcff-63df-4f9d-9485-7b39b5ef7e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500cfa-72d7-45f0-8612-e4dc2bd4aed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C531FD-188E-4E5D-873B-54ED6154A7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4afcff-63df-4f9d-9485-7b39b5ef7e9f"/>
    <ds:schemaRef ds:uri="c7500cfa-72d7-45f0-8612-e4dc2bd4ae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E97693-F384-4DFE-9AAB-128C6A1BF5C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c7500cfa-72d7-45f0-8612-e4dc2bd4aed6"/>
    <ds:schemaRef ds:uri="d84afcff-63df-4f9d-9485-7b39b5ef7e9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C20A654-1E75-44D8-A802-CD723EC77A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Basissjabloon_V3</Template>
  <TotalTime>999</TotalTime>
  <Words>22</Words>
  <Application>Microsoft Office PowerPoint</Application>
  <PresentationFormat>Breedbeeld</PresentationFormat>
  <Paragraphs>2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Arial</vt:lpstr>
      <vt:lpstr>Calibri</vt:lpstr>
      <vt:lpstr>Franklin Gothic Book</vt:lpstr>
      <vt:lpstr>Franklin Gothic Demi</vt:lpstr>
      <vt:lpstr>Kantoorthema</vt:lpstr>
      <vt:lpstr>Welcome!  Sediment Solutions Community of Understanding  Third webinar:  sediment-ecology interactions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Boggia, M.M. (Marvin)</dc:creator>
  <cp:lastModifiedBy>Zijlstra, A.J. (Anja)</cp:lastModifiedBy>
  <cp:revision>109</cp:revision>
  <cp:lastPrinted>2021-03-16T14:50:04Z</cp:lastPrinted>
  <dcterms:created xsi:type="dcterms:W3CDTF">2019-10-01T08:02:10Z</dcterms:created>
  <dcterms:modified xsi:type="dcterms:W3CDTF">2021-06-17T17:13:58Z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0x010100A54E9754BCDD0F438F36F675452AD61D</vt:lpwstr>
  </property>
</Properties>
</file>