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79" r:id="rId6"/>
    <p:sldId id="280" r:id="rId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19C373-863E-4BAF-A9CE-F8CAF8B294FF}">
          <p14:sldIdLst>
            <p14:sldId id="25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Nazzari" initials="CN" lastIdx="8" clrIdx="0">
    <p:extLst>
      <p:ext uri="{19B8F6BF-5375-455C-9EA6-DF929625EA0E}">
        <p15:presenceInfo xmlns:p15="http://schemas.microsoft.com/office/powerpoint/2012/main" userId="S::nazzari@waddensea-secretariat.org::164fb30a-3497-4c04-898f-10869eb6e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04E"/>
    <a:srgbClr val="599AD5"/>
    <a:srgbClr val="FFBC00"/>
    <a:srgbClr val="EC792B"/>
    <a:srgbClr val="A4A4A4"/>
    <a:srgbClr val="3E6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57A08-A1DA-4822-82F3-0AEA6D38E775}" v="13" dt="2021-06-17T08:39:24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1136" autoAdjust="0"/>
  </p:normalViewPr>
  <p:slideViewPr>
    <p:cSldViewPr snapToGrid="0">
      <p:cViewPr varScale="1">
        <p:scale>
          <a:sx n="58" d="100"/>
          <a:sy n="58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BE4C-29A1-4262-B96C-A46BEB919929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15DE-6B6E-4D2E-8626-7E201EE2D7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7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1ED61F5-FFBD-4E64-9D64-DFC5885D0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D84192-4A34-4B2C-81FC-9D0A8C6E8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‹#›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466B5-C891-40DD-AB9A-CD4CCA59DE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8" y="2040295"/>
            <a:ext cx="11139012" cy="1388705"/>
          </a:xfrm>
        </p:spPr>
        <p:txBody>
          <a:bodyPr/>
          <a:lstStyle/>
          <a:p>
            <a:r>
              <a:rPr lang="nl-NL" sz="4400" dirty="0"/>
              <a:t>Sediment Solutions</a:t>
            </a:r>
            <a:br>
              <a:rPr lang="nl-NL" sz="4400" dirty="0"/>
            </a:br>
            <a:r>
              <a:rPr lang="nl-NL" sz="4400" dirty="0"/>
              <a:t>Community of Understanding</a:t>
            </a:r>
            <a:br>
              <a:rPr lang="nl-NL" sz="4400" dirty="0"/>
            </a:br>
            <a:r>
              <a:rPr lang="nl-NL" sz="4400" dirty="0" err="1"/>
              <a:t>Wrapping</a:t>
            </a:r>
            <a:r>
              <a:rPr lang="nl-NL" sz="4400" dirty="0"/>
              <a:t> up: food </a:t>
            </a:r>
            <a:r>
              <a:rPr lang="nl-NL" sz="4400" dirty="0" err="1"/>
              <a:t>for</a:t>
            </a:r>
            <a:r>
              <a:rPr lang="nl-NL" sz="4400" dirty="0"/>
              <a:t> </a:t>
            </a:r>
            <a:r>
              <a:rPr lang="nl-NL" sz="4400" dirty="0" err="1"/>
              <a:t>thought</a:t>
            </a:r>
            <a:endParaRPr lang="nl-NL" sz="440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4DA72ACC-CD7A-4D43-B629-D2E6B330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4310095"/>
            <a:ext cx="9144000" cy="365126"/>
          </a:xfrm>
        </p:spPr>
        <p:txBody>
          <a:bodyPr/>
          <a:lstStyle/>
          <a:p>
            <a:r>
              <a:rPr lang="nl-NL" dirty="0"/>
              <a:t>18th of </a:t>
            </a:r>
            <a:r>
              <a:rPr lang="nl-NL" dirty="0" err="1"/>
              <a:t>June</a:t>
            </a:r>
            <a:r>
              <a:rPr lang="nl-NL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B7FF9-EF8D-4237-8B31-820D21F1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15" y="1173955"/>
            <a:ext cx="10515600" cy="573088"/>
          </a:xfrm>
        </p:spPr>
        <p:txBody>
          <a:bodyPr/>
          <a:lstStyle/>
          <a:p>
            <a:r>
              <a:rPr lang="nl-NL" dirty="0"/>
              <a:t>Food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thought</a:t>
            </a:r>
            <a:r>
              <a:rPr lang="nl-NL" dirty="0"/>
              <a:t> points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74DA9F0-FA9C-4D7A-8CB8-1448FC98E76F}"/>
              </a:ext>
            </a:extLst>
          </p:cNvPr>
          <p:cNvSpPr txBox="1"/>
          <p:nvPr/>
        </p:nvSpPr>
        <p:spPr>
          <a:xfrm>
            <a:off x="906915" y="1671044"/>
            <a:ext cx="91161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b="1" dirty="0"/>
              <a:t>Focus of next </a:t>
            </a:r>
            <a:r>
              <a:rPr lang="nl-NL" sz="2000" b="1" dirty="0" err="1"/>
              <a:t>webinar</a:t>
            </a:r>
            <a:r>
              <a:rPr lang="nl-NL" sz="2000" dirty="0"/>
              <a:t>, </a:t>
            </a:r>
            <a:r>
              <a:rPr lang="nl-NL" sz="2000" dirty="0" err="1"/>
              <a:t>what</a:t>
            </a:r>
            <a:r>
              <a:rPr lang="nl-NL" sz="2000" dirty="0"/>
              <a:t> do </a:t>
            </a:r>
            <a:r>
              <a:rPr lang="nl-NL" sz="2000" dirty="0" err="1"/>
              <a:t>you</a:t>
            </a:r>
            <a:r>
              <a:rPr lang="nl-NL" sz="2000" dirty="0"/>
              <a:t> </a:t>
            </a:r>
            <a:r>
              <a:rPr lang="nl-NL" sz="2000" dirty="0" err="1"/>
              <a:t>advise</a:t>
            </a:r>
            <a:r>
              <a:rPr lang="nl-NL" sz="2000" dirty="0"/>
              <a:t>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b="1" dirty="0"/>
              <a:t>Sites of interest </a:t>
            </a:r>
            <a:r>
              <a:rPr lang="nl-NL" sz="2000" dirty="0"/>
              <a:t>– Do </a:t>
            </a:r>
            <a:r>
              <a:rPr lang="nl-NL" sz="2000" dirty="0" err="1"/>
              <a:t>you</a:t>
            </a:r>
            <a:r>
              <a:rPr lang="nl-NL" sz="2000" dirty="0"/>
              <a:t> have </a:t>
            </a:r>
            <a:r>
              <a:rPr lang="nl-NL" sz="2000" dirty="0" err="1"/>
              <a:t>suggestions</a:t>
            </a:r>
            <a:r>
              <a:rPr lang="nl-NL" sz="2000" dirty="0"/>
              <a:t>  on priority sites, </a:t>
            </a:r>
            <a:r>
              <a:rPr lang="nl-NL" sz="2000" dirty="0" err="1"/>
              <a:t>joining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visit</a:t>
            </a:r>
            <a:r>
              <a:rPr lang="nl-NL" sz="2000" dirty="0"/>
              <a:t>, get in </a:t>
            </a:r>
            <a:r>
              <a:rPr lang="nl-NL" sz="2000" dirty="0" err="1"/>
              <a:t>touch</a:t>
            </a:r>
            <a:r>
              <a:rPr lang="nl-NL" sz="2000" dirty="0"/>
              <a:t>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ow can we involve </a:t>
            </a:r>
            <a:r>
              <a:rPr lang="en-GB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managers and private companies 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even more, do you have suggestions of companies or organizations to approach.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How to increase </a:t>
            </a:r>
            <a:r>
              <a:rPr lang="en-GB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young professionals 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participation?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To whom and when do we transfer the </a:t>
            </a:r>
            <a:r>
              <a:rPr lang="en-GB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practical support 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needed for the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CoU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Is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an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b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annual</a:t>
            </a:r>
            <a:r>
              <a:rPr lang="nl-NL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b="1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calendar</a:t>
            </a:r>
            <a:r>
              <a:rPr lang="nl-NL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helpful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build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community? Do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you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have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suggestions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on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activities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Do we need a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structural</a:t>
            </a: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 agenda committee or pragmatic </a:t>
            </a:r>
            <a:r>
              <a:rPr lang="en-US" sz="2000" b="1" u="sng" dirty="0"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teams per activity?</a:t>
            </a:r>
          </a:p>
          <a:p>
            <a:pPr lvl="0">
              <a:spcAft>
                <a:spcPts val="600"/>
              </a:spcAft>
              <a:defRPr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I  copy these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questions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in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chat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for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you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read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or copy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yourself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. Reply in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chat or get in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touch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with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us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via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SecretariaatPRW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&lt;SecretariaatPRW@minezk.nl&gt;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Address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your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future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points of attention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organisation</a:t>
            </a: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Stay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connected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; help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ourselves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further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with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development of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CoU</a:t>
            </a: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8A83-9975-49FE-BB67-CE25C21C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 Green Deal REST-COAST (2021-2025) has been </a:t>
            </a:r>
            <a:r>
              <a:rPr lang="nl-NL" dirty="0" err="1"/>
              <a:t>awarded</a:t>
            </a:r>
            <a:r>
              <a:rPr lang="nl-N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914A-8090-4603-B9A4-90C2E96E2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Focus on </a:t>
            </a:r>
            <a:r>
              <a:rPr lang="nl-NL" dirty="0" err="1">
                <a:solidFill>
                  <a:schemeClr val="tx1"/>
                </a:solidFill>
              </a:rPr>
              <a:t>restoring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biodiversity</a:t>
            </a:r>
            <a:r>
              <a:rPr lang="nl-NL" dirty="0">
                <a:solidFill>
                  <a:schemeClr val="tx1"/>
                </a:solidFill>
              </a:rPr>
              <a:t> and </a:t>
            </a:r>
            <a:r>
              <a:rPr lang="nl-NL" dirty="0" err="1">
                <a:solidFill>
                  <a:schemeClr val="tx1"/>
                </a:solidFill>
              </a:rPr>
              <a:t>ecosystem</a:t>
            </a:r>
            <a:r>
              <a:rPr lang="nl-NL" dirty="0">
                <a:solidFill>
                  <a:schemeClr val="tx1"/>
                </a:solidFill>
              </a:rPr>
              <a:t> services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upscaling</a:t>
            </a:r>
            <a:r>
              <a:rPr lang="nl-NL" dirty="0">
                <a:solidFill>
                  <a:schemeClr val="tx1"/>
                </a:solidFill>
              </a:rPr>
              <a:t> NBS in </a:t>
            </a:r>
            <a:r>
              <a:rPr lang="nl-NL" dirty="0" err="1">
                <a:solidFill>
                  <a:schemeClr val="tx1"/>
                </a:solidFill>
              </a:rPr>
              <a:t>relation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dynamics</a:t>
            </a:r>
            <a:r>
              <a:rPr lang="nl-NL" dirty="0">
                <a:solidFill>
                  <a:schemeClr val="tx1"/>
                </a:solidFill>
              </a:rPr>
              <a:t> of sediment in </a:t>
            </a:r>
            <a:r>
              <a:rPr lang="nl-NL" dirty="0" err="1">
                <a:solidFill>
                  <a:schemeClr val="tx1"/>
                </a:solidFill>
              </a:rPr>
              <a:t>coastal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areas</a:t>
            </a:r>
            <a:r>
              <a:rPr lang="nl-NL" dirty="0">
                <a:solidFill>
                  <a:schemeClr val="tx1"/>
                </a:solidFill>
              </a:rPr>
              <a:t>. </a:t>
            </a:r>
            <a:r>
              <a:rPr lang="nl-NL" dirty="0" err="1">
                <a:solidFill>
                  <a:schemeClr val="tx1"/>
                </a:solidFill>
              </a:rPr>
              <a:t>Includes</a:t>
            </a:r>
            <a:r>
              <a:rPr lang="nl-NL" dirty="0">
                <a:solidFill>
                  <a:schemeClr val="tx1"/>
                </a:solidFill>
              </a:rPr>
              <a:t> PhD’s and postdocs</a:t>
            </a:r>
          </a:p>
          <a:p>
            <a:r>
              <a:rPr lang="nl-NL" dirty="0" err="1">
                <a:solidFill>
                  <a:schemeClr val="tx1"/>
                </a:solidFill>
              </a:rPr>
              <a:t>Flagship</a:t>
            </a:r>
            <a:r>
              <a:rPr lang="nl-NL" dirty="0">
                <a:solidFill>
                  <a:schemeClr val="tx1"/>
                </a:solidFill>
              </a:rPr>
              <a:t> case </a:t>
            </a:r>
            <a:r>
              <a:rPr lang="nl-NL" dirty="0" err="1">
                <a:solidFill>
                  <a:schemeClr val="tx1"/>
                </a:solidFill>
              </a:rPr>
              <a:t>Waddensea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estuaries</a:t>
            </a:r>
            <a:r>
              <a:rPr lang="nl-NL" dirty="0">
                <a:solidFill>
                  <a:schemeClr val="tx1"/>
                </a:solidFill>
              </a:rPr>
              <a:t> and </a:t>
            </a:r>
            <a:r>
              <a:rPr lang="nl-NL" dirty="0" err="1">
                <a:solidFill>
                  <a:schemeClr val="tx1"/>
                </a:solidFill>
              </a:rPr>
              <a:t>coast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from</a:t>
            </a:r>
            <a:r>
              <a:rPr lang="nl-NL" dirty="0">
                <a:solidFill>
                  <a:schemeClr val="tx1"/>
                </a:solidFill>
              </a:rPr>
              <a:t> Eems–Dollard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Elbe.</a:t>
            </a:r>
          </a:p>
          <a:p>
            <a:r>
              <a:rPr lang="nl-NL" dirty="0">
                <a:solidFill>
                  <a:schemeClr val="tx1"/>
                </a:solidFill>
              </a:rPr>
              <a:t>Lead partner NL-side: Deltares (Mindert de Vries).</a:t>
            </a:r>
          </a:p>
          <a:p>
            <a:r>
              <a:rPr lang="nl-NL" dirty="0">
                <a:solidFill>
                  <a:schemeClr val="tx1"/>
                </a:solidFill>
              </a:rPr>
              <a:t>Lead partner </a:t>
            </a:r>
            <a:r>
              <a:rPr lang="nl-NL" dirty="0" err="1">
                <a:solidFill>
                  <a:schemeClr val="tx1"/>
                </a:solidFill>
              </a:rPr>
              <a:t>German</a:t>
            </a:r>
            <a:r>
              <a:rPr lang="nl-NL" dirty="0">
                <a:solidFill>
                  <a:schemeClr val="tx1"/>
                </a:solidFill>
              </a:rPr>
              <a:t> side: </a:t>
            </a:r>
            <a:r>
              <a:rPr lang="nl-NL" dirty="0" err="1">
                <a:solidFill>
                  <a:schemeClr val="tx1"/>
                </a:solidFill>
              </a:rPr>
              <a:t>Helmholz-Zentrum</a:t>
            </a:r>
            <a:r>
              <a:rPr lang="nl-NL" dirty="0">
                <a:solidFill>
                  <a:schemeClr val="tx1"/>
                </a:solidFill>
              </a:rPr>
              <a:t> HEREON (Dr. Joanna Staneva )</a:t>
            </a:r>
          </a:p>
          <a:p>
            <a:r>
              <a:rPr lang="nl-NL" dirty="0" err="1">
                <a:solidFill>
                  <a:schemeClr val="tx1"/>
                </a:solidFill>
              </a:rPr>
              <a:t>Many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other</a:t>
            </a:r>
            <a:r>
              <a:rPr lang="nl-NL" dirty="0">
                <a:solidFill>
                  <a:schemeClr val="tx1"/>
                </a:solidFill>
              </a:rPr>
              <a:t> Wadden Sea experts are </a:t>
            </a:r>
            <a:r>
              <a:rPr lang="nl-NL" dirty="0" err="1">
                <a:solidFill>
                  <a:schemeClr val="tx1"/>
                </a:solidFill>
              </a:rPr>
              <a:t>involved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err="1">
                <a:solidFill>
                  <a:schemeClr val="tx1"/>
                </a:solidFill>
              </a:rPr>
              <a:t>Many</a:t>
            </a:r>
            <a:r>
              <a:rPr lang="nl-NL" dirty="0">
                <a:solidFill>
                  <a:schemeClr val="tx1"/>
                </a:solidFill>
              </a:rPr>
              <a:t> Wadden Sea </a:t>
            </a:r>
            <a:r>
              <a:rPr lang="nl-NL" dirty="0" err="1">
                <a:solidFill>
                  <a:schemeClr val="tx1"/>
                </a:solidFill>
              </a:rPr>
              <a:t>organizations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supporting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Hands-on Eems-Dollard case </a:t>
            </a:r>
            <a:r>
              <a:rPr lang="nl-NL" dirty="0" err="1">
                <a:solidFill>
                  <a:schemeClr val="tx1"/>
                </a:solidFill>
              </a:rPr>
              <a:t>involves</a:t>
            </a:r>
            <a:r>
              <a:rPr lang="nl-NL" dirty="0">
                <a:solidFill>
                  <a:schemeClr val="tx1"/>
                </a:solidFill>
              </a:rPr>
              <a:t> ED2050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(lead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province</a:t>
            </a:r>
            <a:r>
              <a:rPr lang="nl-NL" dirty="0">
                <a:solidFill>
                  <a:schemeClr val="tx1"/>
                </a:solidFill>
              </a:rPr>
              <a:t> of Groningen)</a:t>
            </a:r>
          </a:p>
          <a:p>
            <a:r>
              <a:rPr lang="nl-NL" dirty="0" err="1">
                <a:solidFill>
                  <a:schemeClr val="tx1"/>
                </a:solidFill>
              </a:rPr>
              <a:t>Dissemination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involves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this</a:t>
            </a:r>
            <a:r>
              <a:rPr lang="nl-NL" dirty="0">
                <a:solidFill>
                  <a:schemeClr val="tx1"/>
                </a:solidFill>
              </a:rPr>
              <a:t> community!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0F058-2E82-4BC9-9864-25D947ED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24760"/>
            <a:ext cx="5978067" cy="23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527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jabloon_V3.potx" id="{81C0E021-6DFA-464C-9026-1D268E4B6745}" vid="{DC3274B9-91EE-40CA-8CDB-3499BB2502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E9754BCDD0F438F36F675452AD61D" ma:contentTypeVersion="13" ma:contentTypeDescription="Create a new document." ma:contentTypeScope="" ma:versionID="b2bf4625d6c555563d29eb68a35762bd">
  <xsd:schema xmlns:xsd="http://www.w3.org/2001/XMLSchema" xmlns:xs="http://www.w3.org/2001/XMLSchema" xmlns:p="http://schemas.microsoft.com/office/2006/metadata/properties" xmlns:ns3="d84afcff-63df-4f9d-9485-7b39b5ef7e9f" xmlns:ns4="c7500cfa-72d7-45f0-8612-e4dc2bd4aed6" targetNamespace="http://schemas.microsoft.com/office/2006/metadata/properties" ma:root="true" ma:fieldsID="4e2d4dd8cdc3f1a0c6ee408e23455b94" ns3:_="" ns4:_="">
    <xsd:import namespace="d84afcff-63df-4f9d-9485-7b39b5ef7e9f"/>
    <xsd:import namespace="c7500cfa-72d7-45f0-8612-e4dc2bd4ae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fcff-63df-4f9d-9485-7b39b5ef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00cfa-72d7-45f0-8612-e4dc2bd4a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97693-F384-4DFE-9AAB-128C6A1BF5CD}">
  <ds:schemaRefs>
    <ds:schemaRef ds:uri="http://schemas.microsoft.com/office/infopath/2007/PartnerControls"/>
    <ds:schemaRef ds:uri="http://purl.org/dc/terms/"/>
    <ds:schemaRef ds:uri="d84afcff-63df-4f9d-9485-7b39b5ef7e9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7500cfa-72d7-45f0-8612-e4dc2bd4ae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C531FD-188E-4E5D-873B-54ED6154A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4afcff-63df-4f9d-9485-7b39b5ef7e9f"/>
    <ds:schemaRef ds:uri="c7500cfa-72d7-45f0-8612-e4dc2bd4a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0A654-1E75-44D8-A802-CD723EC77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Basissjabloon_V3</Template>
  <TotalTime>972</TotalTime>
  <Words>258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Demi</vt:lpstr>
      <vt:lpstr>Kantoorthema</vt:lpstr>
      <vt:lpstr>Sediment Solutions Community of Understanding Wrapping up: food for thought</vt:lpstr>
      <vt:lpstr>Food for thought points</vt:lpstr>
      <vt:lpstr>EU Green Deal REST-COAST (2021-2025) has been awarded!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Boggia, M.M. (Marvin)</dc:creator>
  <cp:lastModifiedBy>Mindert</cp:lastModifiedBy>
  <cp:revision>107</cp:revision>
  <cp:lastPrinted>2021-03-16T14:50:04Z</cp:lastPrinted>
  <dcterms:created xsi:type="dcterms:W3CDTF">2019-10-01T08:02:10Z</dcterms:created>
  <dcterms:modified xsi:type="dcterms:W3CDTF">2021-06-17T08:44:30Z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0x010100A54E9754BCDD0F438F36F675452AD61D</vt:lpwstr>
  </property>
</Properties>
</file>