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25DF-4B39-40D5-AEF4-274A19C0E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5A734-027C-491F-B590-8B0EFBB5E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9567A-464E-49E0-84D8-030B39ED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6E0EC-9C16-4AB8-AE8F-191035A5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E693-E267-40C3-9A4C-6DE225CA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72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10B2-DA71-447C-B300-E9A4D661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49C2E-3F01-489A-A7DA-82B936068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39C4-568D-4004-B4DC-E4999EB57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96F49-2582-4B62-8DE1-F11568AF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E11A5-81C8-42E8-9826-77AB604A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416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9CDBD-2ECA-4E95-AAD4-9C63D479E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CFD30-9870-42A2-ADFF-E6BE4D38F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1B06E-6444-4EF2-B76C-F7DC142F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5F8A7-7377-4BDE-8F27-BA5112F1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6385-5299-48FE-B00F-DC6E1A22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608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0E68-0A26-4446-BB05-7D58AD00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83332-54E8-4896-8F94-26E30B26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F07E8-7766-4D04-812C-8BF517BE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006E-CE45-4E41-8251-90AC06D0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77EA1-91ED-4365-9FDA-DE917373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8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702F-F10A-4498-B79C-C25126F8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E5CCA-3C2C-48F7-AFD7-026A17A1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D6C5-BC9D-48A1-8396-5E3A0E26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102E9-4CD3-4730-A993-45023997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84267-E38E-4376-B6D8-75E7163C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2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E931-1EBC-4DD2-96A0-FB210361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3360-20C5-4A56-B0B7-0E93359AF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54B48-EB22-4055-9CD8-44E144EDA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06542-12A0-48FA-9E27-CACB47F8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C0C20-CC63-4E8E-A28E-0206F09F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69EDF-5219-4401-B690-135C1B77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8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6FF3-7075-492A-AFC4-1CC72EED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9A860-E72C-4FD5-83AA-D478E98B0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55050-B4ED-4A52-8AC5-F1E70BA2C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457EA-7103-4826-9C84-5BC26BBB2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26CC2-F856-4CBA-8749-1C31339FA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F57F5-6035-400C-8CF1-308C699E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78D93-BF89-4129-AA5D-C9201717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5A130-3E3E-4994-B754-F5D5B443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50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17DD-AB5E-4119-8CE0-87BF000B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C30DED-222B-4EA3-A487-216BDDB2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64287-2901-4425-969C-469DF1AA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B3ED2-4D0A-4AD0-9170-DFFBA0A8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17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46843-EB07-4807-A34F-F58DB6D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2876-AB67-4007-A2C0-EBD6ED64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E0E02-0675-4DBC-99C0-BCDB73DF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4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93B2-88F7-4FF1-A126-A622E00C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71707-87DB-41DD-8DA6-593FA51B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05634-4CA3-467B-A791-80E583B5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2534C-5443-4898-AD09-00CD1FD7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B8C28-8DAE-42FD-8CE3-83E1932E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225AC-3BA9-47B6-9422-71182F8B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60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7F17-CC51-4CFC-A29F-8FADB25A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29BBC-A774-4008-9D9E-FD82F71C3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02899-C1B7-4FA0-9637-38846A377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53C09-F27D-49C8-92B4-A608B41F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1C2E5-F2FE-45E2-B09D-30EE58BB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DA073-4FF6-4BD8-9571-40532FD4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50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7E6F8-17C8-4DD9-B673-4A4A2B8B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E44EE-3066-447D-8B8D-D73A2B252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EBCA0-6779-4FFD-8583-A5A1A1175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A86F-4CC6-4E99-BE22-F3913D6D9CE4}" type="datetimeFigureOut">
              <a:rPr lang="da-DK" smtClean="0"/>
              <a:t>21-04-2021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1A163-9713-40D6-A8AA-08ED73672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3D2EE-83FD-4C3F-8985-666A2349B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15E5-D0C0-48E8-AB3B-7009BCD6D55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13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5583-E1FD-4B56-AA2B-B9E8762D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1479"/>
            <a:ext cx="9144000" cy="716272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Tom Axelsen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115FC-41BE-409A-A764-76E95F15D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1597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Inspiring a community about darkness</a:t>
            </a:r>
            <a:endParaRPr lang="da-DK" sz="600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35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BF3190-0558-4E7E-8308-2EE390B7D937}"/>
              </a:ext>
            </a:extLst>
          </p:cNvPr>
          <p:cNvSpPr txBox="1">
            <a:spLocks/>
          </p:cNvSpPr>
          <p:nvPr/>
        </p:nvSpPr>
        <p:spPr>
          <a:xfrm>
            <a:off x="838199" y="421782"/>
            <a:ext cx="10515600" cy="902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Møn and Nyord -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4310-4F33-447C-9084-8A32200A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4162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Two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islands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, with 9235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locals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218 km² </a:t>
            </a: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Major city – Stege, 3786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citizens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Major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income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from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farming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tourism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1236 public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owned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street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lamps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Dark Sky Møn – The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working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group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23161082-0ACB-429B-9E5A-DD04638DB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7" y="384835"/>
            <a:ext cx="7125631" cy="612434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BF3190-0558-4E7E-8308-2EE390B7D937}"/>
              </a:ext>
            </a:extLst>
          </p:cNvPr>
          <p:cNvSpPr txBox="1">
            <a:spLocks/>
          </p:cNvSpPr>
          <p:nvPr/>
        </p:nvSpPr>
        <p:spPr>
          <a:xfrm>
            <a:off x="402907" y="421782"/>
            <a:ext cx="3004964" cy="2173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Møn and Nyord - </a:t>
            </a:r>
            <a:br>
              <a:rPr lang="da-DK" dirty="0"/>
            </a:br>
            <a:r>
              <a:rPr lang="da-DK" dirty="0"/>
              <a:t>The </a:t>
            </a:r>
            <a:r>
              <a:rPr lang="da-DK" dirty="0" err="1"/>
              <a:t>Areas</a:t>
            </a:r>
            <a:endParaRPr lang="da-DK" dirty="0"/>
          </a:p>
        </p:txBody>
      </p:sp>
      <p:pic>
        <p:nvPicPr>
          <p:cNvPr id="13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3F0B87F5-D59A-4714-AFB5-8A24CBB82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76" y="377682"/>
            <a:ext cx="6472019" cy="6158052"/>
          </a:xfrm>
          <a:prstGeom prst="rect">
            <a:avLst/>
          </a:prstGeom>
        </p:spPr>
      </p:pic>
      <p:pic>
        <p:nvPicPr>
          <p:cNvPr id="14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C1327992-6EDD-4CDF-9878-E5ECCF094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6" y="488326"/>
            <a:ext cx="8372352" cy="59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637E-4936-4411-88C4-DAD9E7F6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>
                    <a:lumMod val="85000"/>
                  </a:schemeClr>
                </a:solidFill>
              </a:rPr>
              <a:t>Inspiring</a:t>
            </a:r>
            <a:r>
              <a:rPr lang="da-DK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85000"/>
                  </a:schemeClr>
                </a:solidFill>
              </a:rPr>
              <a:t>people</a:t>
            </a:r>
            <a:r>
              <a:rPr lang="da-DK" dirty="0">
                <a:solidFill>
                  <a:schemeClr val="bg1">
                    <a:lumMod val="85000"/>
                  </a:schemeClr>
                </a:solidFill>
              </a:rPr>
              <a:t> – 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D78B3-5684-4F68-9129-13665070DB3C}"/>
              </a:ext>
            </a:extLst>
          </p:cNvPr>
          <p:cNvSpPr txBox="1"/>
          <p:nvPr/>
        </p:nvSpPr>
        <p:spPr>
          <a:xfrm>
            <a:off x="794326" y="1874985"/>
            <a:ext cx="10559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Bottom –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Talking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to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their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heart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inspire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Proudness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Involvement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Happenings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691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075D-405F-47FF-966F-03BDBF88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>
                <a:solidFill>
                  <a:schemeClr val="bg1">
                    <a:lumMod val="85000"/>
                  </a:schemeClr>
                </a:solidFill>
              </a:rPr>
              <a:t>Status </a:t>
            </a:r>
            <a:r>
              <a:rPr lang="da-DK" dirty="0" err="1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da-DK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D07E-90E4-435C-92FC-757D1008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93045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Municipality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is </a:t>
            </a:r>
            <a:r>
              <a:rPr lang="da-DK" sz="3200">
                <a:solidFill>
                  <a:schemeClr val="bg1">
                    <a:lumMod val="85000"/>
                  </a:schemeClr>
                </a:solidFill>
              </a:rPr>
              <a:t>responsible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for the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certifications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Information out of balance, focused on tourism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Forgotten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” is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conservation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darkness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progress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towards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better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darkness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has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come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to a halt. </a:t>
            </a:r>
          </a:p>
        </p:txBody>
      </p:sp>
    </p:spTree>
    <p:extLst>
      <p:ext uri="{BB962C8B-B14F-4D97-AF65-F5344CB8AC3E}">
        <p14:creationId xmlns:p14="http://schemas.microsoft.com/office/powerpoint/2010/main" val="36629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D0B9-5E72-40DA-8A78-D38ACDCB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>
                <a:solidFill>
                  <a:schemeClr val="bg1">
                    <a:lumMod val="85000"/>
                  </a:schemeClr>
                </a:solidFill>
              </a:rPr>
              <a:t>Lessons</a:t>
            </a:r>
            <a:r>
              <a:rPr lang="da-DK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85000"/>
                  </a:schemeClr>
                </a:solidFill>
              </a:rPr>
              <a:t>learned</a:t>
            </a:r>
            <a:endParaRPr lang="da-DK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B62A4-A649-4A4D-8040-A7FC16E9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9272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Strong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policies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Strong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commitment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Information, and a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lot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of it!</a:t>
            </a:r>
          </a:p>
          <a:p>
            <a:pPr marL="285750" indent="-285750"/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Involvement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Nation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wide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laws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agains</a:t>
            </a:r>
            <a:r>
              <a:rPr lang="da-DK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bg1">
                    <a:lumMod val="85000"/>
                  </a:schemeClr>
                </a:solidFill>
              </a:rPr>
              <a:t>lightpollution</a:t>
            </a:r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/>
            <a:endParaRPr lang="da-DK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F2BB-BB2A-4C7F-89F6-37849635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145" y="2766218"/>
            <a:ext cx="51469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a-DK" dirty="0" err="1">
                <a:solidFill>
                  <a:schemeClr val="bg1">
                    <a:lumMod val="95000"/>
                  </a:schemeClr>
                </a:solidFill>
              </a:rPr>
              <a:t>Questions</a:t>
            </a:r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316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129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Georgia</vt:lpstr>
      <vt:lpstr>Office Theme</vt:lpstr>
      <vt:lpstr>Tom Axelsen</vt:lpstr>
      <vt:lpstr>PowerPoint Presentation</vt:lpstr>
      <vt:lpstr>PowerPoint Presentation</vt:lpstr>
      <vt:lpstr>Inspiring people – How?</vt:lpstr>
      <vt:lpstr>Status today</vt:lpstr>
      <vt:lpstr>Lessons learned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Axelsen</dc:title>
  <dc:creator>Tom Axelsen</dc:creator>
  <cp:lastModifiedBy>Tom Axelsen</cp:lastModifiedBy>
  <cp:revision>25</cp:revision>
  <dcterms:created xsi:type="dcterms:W3CDTF">2021-04-19T11:10:06Z</dcterms:created>
  <dcterms:modified xsi:type="dcterms:W3CDTF">2021-04-21T12:21:26Z</dcterms:modified>
</cp:coreProperties>
</file>