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61" r:id="rId1"/>
    <p:sldMasterId id="2147484543" r:id="rId2"/>
    <p:sldMasterId id="2147484717" r:id="rId3"/>
    <p:sldMasterId id="2147485086" r:id="rId4"/>
    <p:sldMasterId id="2147485169" r:id="rId5"/>
    <p:sldMasterId id="2147485319" r:id="rId6"/>
    <p:sldMasterId id="2147485333" r:id="rId7"/>
    <p:sldMasterId id="2147485453" r:id="rId8"/>
    <p:sldMasterId id="2147485479" r:id="rId9"/>
  </p:sldMasterIdLst>
  <p:notesMasterIdLst>
    <p:notesMasterId r:id="rId29"/>
  </p:notesMasterIdLst>
  <p:handoutMasterIdLst>
    <p:handoutMasterId r:id="rId30"/>
  </p:handoutMasterIdLst>
  <p:sldIdLst>
    <p:sldId id="2966" r:id="rId10"/>
    <p:sldId id="3471" r:id="rId11"/>
    <p:sldId id="3480" r:id="rId12"/>
    <p:sldId id="3462" r:id="rId13"/>
    <p:sldId id="3472" r:id="rId14"/>
    <p:sldId id="3484" r:id="rId15"/>
    <p:sldId id="3463" r:id="rId16"/>
    <p:sldId id="3468" r:id="rId17"/>
    <p:sldId id="3341" r:id="rId18"/>
    <p:sldId id="3486" r:id="rId19"/>
    <p:sldId id="3464" r:id="rId20"/>
    <p:sldId id="3485" r:id="rId21"/>
    <p:sldId id="2542" r:id="rId22"/>
    <p:sldId id="2983" r:id="rId23"/>
    <p:sldId id="623" r:id="rId24"/>
    <p:sldId id="3344" r:id="rId25"/>
    <p:sldId id="3483" r:id="rId26"/>
    <p:sldId id="3467" r:id="rId27"/>
    <p:sldId id="2943" r:id="rId28"/>
  </p:sldIdLst>
  <p:sldSz cx="12192000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C535"/>
    <a:srgbClr val="FFFF66"/>
    <a:srgbClr val="003366"/>
    <a:srgbClr val="FF99FF"/>
    <a:srgbClr val="0099FF"/>
    <a:srgbClr val="008000"/>
    <a:srgbClr val="0000FF"/>
    <a:srgbClr val="0D5903"/>
    <a:srgbClr val="CC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457" autoAdjust="0"/>
    <p:restoredTop sz="40568" autoAdjust="0"/>
  </p:normalViewPr>
  <p:slideViewPr>
    <p:cSldViewPr>
      <p:cViewPr varScale="1">
        <p:scale>
          <a:sx n="74" d="100"/>
          <a:sy n="74" d="100"/>
        </p:scale>
        <p:origin x="96" y="542"/>
      </p:cViewPr>
      <p:guideLst>
        <p:guide orient="horz" pos="2160"/>
        <p:guide pos="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246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246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246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fld id="{4B7ECD24-F962-43A1-8B01-73D752A3FB5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058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212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0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noProof="0"/>
              <a:t>Click to edit Master text styles</a:t>
            </a:r>
          </a:p>
          <a:p>
            <a:pPr lvl="1"/>
            <a:r>
              <a:rPr lang="de-DE" altLang="en-US" noProof="0"/>
              <a:t>Second level</a:t>
            </a:r>
          </a:p>
          <a:p>
            <a:pPr lvl="2"/>
            <a:r>
              <a:rPr lang="de-DE" altLang="en-US" noProof="0"/>
              <a:t>Third level</a:t>
            </a:r>
          </a:p>
          <a:p>
            <a:pPr lvl="3"/>
            <a:r>
              <a:rPr lang="de-DE" altLang="en-US" noProof="0"/>
              <a:t>Fourth level</a:t>
            </a:r>
          </a:p>
          <a:p>
            <a:pPr lvl="4"/>
            <a:r>
              <a:rPr lang="de-DE" altLang="en-US" noProof="0"/>
              <a:t>Fifth level</a:t>
            </a: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50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D8A598B0-18DE-4C0B-B282-7904803CD3F6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810678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9F81-D5CF-4CA0-B9FD-3F3B91B71320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53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14A67-C7D5-403D-BEDE-601C6DD8C389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635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F6BDF-DB6C-4DB7-B807-B7F58858BC74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6722275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29566-10FE-422F-B32F-12A8E19B9B9F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035926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4684" y="463556"/>
            <a:ext cx="2588683" cy="575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6" y="463556"/>
            <a:ext cx="7567084" cy="575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32306-EEDD-41C7-BCF0-219284FA7381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3267449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7573-11A0-429A-A26F-ABEBFC5F0A97}" type="datetimeFigureOut">
              <a:rPr lang="en-GB" smtClean="0"/>
              <a:t>23-Apr-2021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808C-5997-411F-8A6D-3002CE034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2432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7573-11A0-429A-A26F-ABEBFC5F0A97}" type="datetimeFigureOut">
              <a:rPr lang="en-GB" smtClean="0"/>
              <a:t>23-Apr-2021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808C-5997-411F-8A6D-3002CE034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733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7573-11A0-429A-A26F-ABEBFC5F0A97}" type="datetimeFigureOut">
              <a:rPr lang="en-GB" smtClean="0"/>
              <a:t>23-Apr-2021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808C-5997-411F-8A6D-3002CE034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249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7573-11A0-429A-A26F-ABEBFC5F0A97}" type="datetimeFigureOut">
              <a:rPr lang="en-GB" smtClean="0"/>
              <a:t>23-Apr-2021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808C-5997-411F-8A6D-3002CE034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8745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7573-11A0-429A-A26F-ABEBFC5F0A97}" type="datetimeFigureOut">
              <a:rPr lang="en-GB" smtClean="0"/>
              <a:t>23-Apr-2021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808C-5997-411F-8A6D-3002CE034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2743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7573-11A0-429A-A26F-ABEBFC5F0A97}" type="datetimeFigureOut">
              <a:rPr lang="en-GB" smtClean="0"/>
              <a:t>23-Apr-2021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808C-5997-411F-8A6D-3002CE034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6354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7573-11A0-429A-A26F-ABEBFC5F0A97}" type="datetimeFigureOut">
              <a:rPr lang="en-GB" smtClean="0"/>
              <a:t>23-Apr-2021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808C-5997-411F-8A6D-3002CE034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764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F0DF2-E042-4A12-9407-BE7E1F2E357E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141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7573-11A0-429A-A26F-ABEBFC5F0A97}" type="datetimeFigureOut">
              <a:rPr lang="en-GB" smtClean="0"/>
              <a:t>23-Apr-2021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808C-5997-411F-8A6D-3002CE034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5199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7573-11A0-429A-A26F-ABEBFC5F0A97}" type="datetimeFigureOut">
              <a:rPr lang="en-GB" smtClean="0"/>
              <a:t>23-Apr-2021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808C-5997-411F-8A6D-3002CE034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4315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7573-11A0-429A-A26F-ABEBFC5F0A97}" type="datetimeFigureOut">
              <a:rPr lang="en-GB" smtClean="0"/>
              <a:t>23-Apr-2021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808C-5997-411F-8A6D-3002CE034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90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7573-11A0-429A-A26F-ABEBFC5F0A97}" type="datetimeFigureOut">
              <a:rPr lang="en-GB" smtClean="0"/>
              <a:t>23-Apr-2021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808C-5997-411F-8A6D-3002CE034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452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62059-C8A0-4B8E-9C77-F188B529EFE3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27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5E7E2-FCCE-4675-BD80-670CFCD336E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38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77FB8-5D80-4858-B034-923C98927DCC}" type="slidenum">
              <a:rPr lang="de-D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98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B4F2B-95AD-49DF-822F-09A41A1718A9}" type="slidenum">
              <a:rPr lang="de-D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36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B4069-7195-4DF3-B393-DAAC73DAAB90}" type="slidenum">
              <a:rPr lang="de-D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37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F7145-DB05-4399-A940-B405A14CA6E2}" type="slidenum">
              <a:rPr lang="de-D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75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82798-E0F0-42E1-B880-3D296B77939C}" type="slidenum">
              <a:rPr lang="de-D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5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FF36D-9977-42B6-A9EC-19D800F852A7}" type="slidenum">
              <a:rPr lang="de-D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47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7092-9F62-4ADF-86DD-07E126FBB73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84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3CD62-509C-4066-A07D-32FAACF99015}" type="slidenum">
              <a:rPr lang="de-D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1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5CA71-A4B6-4DBA-B12D-ECA6B0A56063}" type="slidenum">
              <a:rPr lang="de-D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1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AE821-3DCD-4B27-A4C0-32CC17ABA237}" type="slidenum">
              <a:rPr lang="de-D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22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16349-CA90-41BB-BFE2-B4F122E2626B}" type="slidenum">
              <a:rPr lang="de-D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05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DDB9D-668E-47ED-98C7-695196DDAC25}" type="slidenum">
              <a:rPr lang="de-D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47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49DC2-097A-44A6-97A5-34B0FCCAEC93}" type="slidenum">
              <a:rPr lang="de-D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66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39577-734F-49E2-85DB-865430267BF9}" type="slidenum">
              <a:rPr lang="de-D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16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C0C01EEE-36D0-40E8-B974-F4018CD04D1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0462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2CF975AD-3CA8-480A-B401-E83E5351D27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948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B673C5F7-D418-4E82-A9E2-077DC58B263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269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7D02D-0D51-40D5-8926-D332BAC43E11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51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64C0B58E-02A1-4323-B25C-72096F08F0D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673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B6E9A77-C4F7-4BC6-AEAD-F877CDA6BAF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8965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EEBE7F01-0F25-471A-84B8-D1ABA2A718A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229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9BC85EB0-6A2C-490F-B7C4-73759E7DD7B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1897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C34B83B1-3E3B-4267-A75D-A4CD8384EF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9226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7599C3F6-9983-4966-B405-7CEEB926EC1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3124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0FA63C9-0742-45F6-8952-F0634200A80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80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C467E90-FF91-493A-AF93-3AC02A5CE3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7419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D69167E3-FF96-43E2-A7FE-38E578D2167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4645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4E511EC9-6649-4252-8877-E8F34C70979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313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DBDC3-E17A-496F-A731-73FD11017DAC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17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58290-8339-460E-928D-31681FF230B4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60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9E9579-C0CD-4095-9154-2B92BCA5DB04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16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4EBC8-A6EA-49EE-835C-A66D517B3177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391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598DA-E6EC-4EF4-BCB6-C341E21BEE29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213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2DE0E-55EB-4235-9C1D-C066B8E71804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2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097D4-BA9F-4A9A-8836-DAA698F80C81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829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0EDD0-A50A-4046-BB9A-BB9BDCCBF25D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88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53651-FB74-476F-80A5-898D9470657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38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93AE96-C399-4CE3-93A3-1D2E7B15BD61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22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AFED2-4ED1-4634-AC82-EAA83DA6A79C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0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ABAB8-7F9E-4172-BDC1-30F47E96BB2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04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2DFB8-EC93-454A-97D7-BF86EDF6E065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675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D2936CE-6912-49E5-8B97-F69F6C026E4E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445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E8D766C-317E-4F00-9109-1A792A2942FC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919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527E9BE-E8A5-4683-A554-89032C65DBC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0923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D5EDB2A-C179-4618-9134-73144D68C90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5492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44297B8-33E9-4544-9189-D692E3FC5FC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258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2703B55-39B3-4FC3-86B7-4FC5161E877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875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785F293-EDB9-49B7-AEB1-4A3A937B499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1426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B277B78-0F94-4E3E-BC44-935BF9EBF1A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3825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E13974E-D68A-4AD8-B977-E7BFBB83A29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23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AE2B0-01EB-4588-A867-BEE02BDC486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447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0367D02-6810-4F78-B67C-8D35051C156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3919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69EAB4D-99D1-4598-80E5-EFA636BD4CF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38169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250B940-07F8-4F6E-AFCF-C14B2EE991D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21163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E30EBE9-3BDD-4976-9DB4-F155252F54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811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7B61716-31A6-43DD-A472-9CD1ECB6C83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08485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F82D148-5458-44AE-9728-11108FF1CB1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07651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1ACD88A-6447-42BB-82AB-D9CCFA8F712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7460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D9597A6B-6CE8-4E4F-8CC3-C566563E07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32426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3501E6A4-B8BA-4C17-9E1C-C279F3FB980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69229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017E9148-57D4-4EDA-A871-4690D9B7EF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00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12BD5-759B-404B-BB31-07E04A5A051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33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287FCB4C-D001-43FA-B56D-962021D8FD0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2098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2772BD2A-1B56-4188-9EED-1474391A123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29788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A6EE37A2-526A-4C8A-84AD-D7307FE070D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7352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742CA39C-C506-4F6C-B8AC-F7C6ECC0C79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6181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D2EF9D1E-B9E1-4B7A-9819-9A9270AB535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3364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ECD94E49-52CA-4719-8608-66443C6F42F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14209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239C2ACC-D060-4605-A3DA-EE77064D885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1081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9C31D284-975B-4496-A687-39AC9911720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520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5B2C6E68-DF2A-4786-8A5E-9A864CBFA88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465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1ACD88A-6447-42BB-82AB-D9CCFA8F712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2116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62FB-8A00-4010-A438-E2A1ED3A083C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483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D9597A6B-6CE8-4E4F-8CC3-C566563E07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5800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3501E6A4-B8BA-4C17-9E1C-C279F3FB980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71027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017E9148-57D4-4EDA-A871-4690D9B7EF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98109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287FCB4C-D001-43FA-B56D-962021D8FD0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3381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2772BD2A-1B56-4188-9EED-1474391A123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8419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A6EE37A2-526A-4C8A-84AD-D7307FE070D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7422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742CA39C-C506-4F6C-B8AC-F7C6ECC0C79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96450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D2EF9D1E-B9E1-4B7A-9819-9A9270AB535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9615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ECD94E49-52CA-4719-8608-66443C6F42F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0790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239C2ACC-D060-4605-A3DA-EE77064D885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95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93921-1DD9-45D7-917A-94E2BCB83DD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667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9C31D284-975B-4496-A687-39AC9911720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8806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5B2C6E68-DF2A-4786-8A5E-9A864CBFA88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98914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84AF2-06BC-47D7-824C-5FA17B530235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658295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A9289-39C6-4B05-93EE-A38431EDF724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208489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A9D83-2BE1-4878-85E2-FE58A073C2AA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2280581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11" y="1981205"/>
            <a:ext cx="5077884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1205"/>
            <a:ext cx="507788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32ECD-A359-4BC9-98C8-3FB38DDF3E5F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599698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8710B-A8AB-4CD6-A55B-6C2C328F7AA6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5301667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629AB-E9B9-4D94-90B9-68EBFB480121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656536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8A3DD-F195-4747-B59C-8F4B8145C771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24346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9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A0DC1-D186-4818-8B27-E06D11C2515A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50032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Klicken Sie, um die Formate des Vorlagentextes zu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u="none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u="none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u="none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839BD0E-681B-460A-8B10-D5E3DE50D411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1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  <p:sldLayoutId id="2147484473" r:id="rId12"/>
    <p:sldLayoutId id="214748447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Klicken Sie, um die Formate des Vorlagentextes zu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5763F23-AAF0-4E28-AE1E-51007299D903}" type="slidenum">
              <a:rPr lang="de-DE" alt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5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  <p:sldLayoutId id="2147484555" r:id="rId12"/>
    <p:sldLayoutId id="214748455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50" b="0" u="none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 b="0" u="none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50" b="0" u="none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3E2DE4-31A3-460B-92CC-DA6C36F185AF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78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8" r:id="rId1"/>
    <p:sldLayoutId id="2147484719" r:id="rId2"/>
    <p:sldLayoutId id="2147484720" r:id="rId3"/>
    <p:sldLayoutId id="2147484721" r:id="rId4"/>
    <p:sldLayoutId id="2147484722" r:id="rId5"/>
    <p:sldLayoutId id="2147484723" r:id="rId6"/>
    <p:sldLayoutId id="2147484724" r:id="rId7"/>
    <p:sldLayoutId id="2147484725" r:id="rId8"/>
    <p:sldLayoutId id="2147484726" r:id="rId9"/>
    <p:sldLayoutId id="2147484727" r:id="rId10"/>
    <p:sldLayoutId id="2147484728" r:id="rId11"/>
    <p:sldLayoutId id="2147484729" r:id="rId12"/>
    <p:sldLayoutId id="214748473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50" b="0">
                <a:latin typeface="+mn-lt"/>
              </a:defRPr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 b="0">
                <a:latin typeface="+mn-lt"/>
              </a:defRPr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50" b="0">
                <a:latin typeface="+mn-lt"/>
              </a:defRPr>
            </a:lvl1pPr>
          </a:lstStyle>
          <a:p>
            <a:fld id="{640C33AD-D97C-4335-8C08-67BE683F0B3C}" type="slidenum">
              <a:rPr lang="de-DE" smtClean="0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9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7" r:id="rId1"/>
    <p:sldLayoutId id="2147485088" r:id="rId2"/>
    <p:sldLayoutId id="2147485089" r:id="rId3"/>
    <p:sldLayoutId id="2147485090" r:id="rId4"/>
    <p:sldLayoutId id="2147485091" r:id="rId5"/>
    <p:sldLayoutId id="2147485092" r:id="rId6"/>
    <p:sldLayoutId id="2147485093" r:id="rId7"/>
    <p:sldLayoutId id="2147485094" r:id="rId8"/>
    <p:sldLayoutId id="2147485095" r:id="rId9"/>
    <p:sldLayoutId id="2147485096" r:id="rId10"/>
    <p:sldLayoutId id="2147485097" r:id="rId11"/>
    <p:sldLayoutId id="2147485098" r:id="rId12"/>
    <p:sldLayoutId id="21474850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Klicken Sie, um das Titelformat zu bearbeiten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Klicken Sie, um die Formate des Vorlagentextes zu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buFontTx/>
              <a:buNone/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FontTx/>
              <a:buNone/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Tx/>
              <a:buNone/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AE1917-8FC6-4094-9A55-33595C3695E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38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0" r:id="rId1"/>
    <p:sldLayoutId id="2147485171" r:id="rId2"/>
    <p:sldLayoutId id="2147485172" r:id="rId3"/>
    <p:sldLayoutId id="2147485173" r:id="rId4"/>
    <p:sldLayoutId id="2147485174" r:id="rId5"/>
    <p:sldLayoutId id="2147485175" r:id="rId6"/>
    <p:sldLayoutId id="2147485176" r:id="rId7"/>
    <p:sldLayoutId id="2147485177" r:id="rId8"/>
    <p:sldLayoutId id="2147485178" r:id="rId9"/>
    <p:sldLayoutId id="2147485179" r:id="rId10"/>
    <p:sldLayoutId id="2147485180" r:id="rId11"/>
    <p:sldLayoutId id="2147485181" r:id="rId12"/>
    <p:sldLayoutId id="2147485182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Klicken Sie, um das Titelformat zu bearbeiten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Klicken Sie, um die Formate des Vorlagentextes zu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u="none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u="none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u="none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C1994B-BEB7-476A-870B-D4C0BCF3F1F0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03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0" r:id="rId1"/>
    <p:sldLayoutId id="2147485321" r:id="rId2"/>
    <p:sldLayoutId id="2147485322" r:id="rId3"/>
    <p:sldLayoutId id="2147485323" r:id="rId4"/>
    <p:sldLayoutId id="2147485324" r:id="rId5"/>
    <p:sldLayoutId id="2147485325" r:id="rId6"/>
    <p:sldLayoutId id="2147485326" r:id="rId7"/>
    <p:sldLayoutId id="2147485327" r:id="rId8"/>
    <p:sldLayoutId id="2147485328" r:id="rId9"/>
    <p:sldLayoutId id="2147485329" r:id="rId10"/>
    <p:sldLayoutId id="2147485330" r:id="rId11"/>
    <p:sldLayoutId id="2147485331" r:id="rId12"/>
    <p:sldLayoutId id="21474853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Klicken Sie, um das Titelformat zu bearbeiten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Klicken Sie, um die Formate des Vorlagentextes zu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u="none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u="none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u="none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1C1994B-BEB7-476A-870B-D4C0BCF3F1F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9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4" r:id="rId1"/>
    <p:sldLayoutId id="2147485335" r:id="rId2"/>
    <p:sldLayoutId id="2147485336" r:id="rId3"/>
    <p:sldLayoutId id="2147485337" r:id="rId4"/>
    <p:sldLayoutId id="2147485338" r:id="rId5"/>
    <p:sldLayoutId id="2147485339" r:id="rId6"/>
    <p:sldLayoutId id="2147485340" r:id="rId7"/>
    <p:sldLayoutId id="2147485341" r:id="rId8"/>
    <p:sldLayoutId id="2147485342" r:id="rId9"/>
    <p:sldLayoutId id="2147485343" r:id="rId10"/>
    <p:sldLayoutId id="2147485344" r:id="rId11"/>
    <p:sldLayoutId id="2147485345" r:id="rId12"/>
    <p:sldLayoutId id="214748534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11" y="463559"/>
            <a:ext cx="10358967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24" tIns="46761" rIns="89924" bIns="467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Cliccate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11" y="1981205"/>
            <a:ext cx="10358967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24" tIns="46761" rIns="89924" bIns="467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Cliccate per modificare il formato del testo della struttura</a:t>
            </a:r>
          </a:p>
          <a:p>
            <a:pPr lvl="1"/>
            <a:r>
              <a:rPr lang="en-GB" altLang="en-US"/>
              <a:t>Secondo livello struttura</a:t>
            </a:r>
          </a:p>
          <a:p>
            <a:pPr lvl="2"/>
            <a:r>
              <a:rPr lang="en-GB" altLang="en-US"/>
              <a:t>Terzo livello struttura</a:t>
            </a:r>
          </a:p>
          <a:p>
            <a:pPr lvl="3"/>
            <a:r>
              <a:rPr lang="en-GB" altLang="en-US"/>
              <a:t>Quarto livello struttura</a:t>
            </a:r>
          </a:p>
          <a:p>
            <a:pPr lvl="4"/>
            <a:r>
              <a:rPr lang="en-GB" altLang="en-US"/>
              <a:t>Quinto livello struttura</a:t>
            </a:r>
          </a:p>
          <a:p>
            <a:pPr lvl="4"/>
            <a:r>
              <a:rPr lang="en-GB" altLang="en-US"/>
              <a:t>Sesto livello struttura</a:t>
            </a:r>
          </a:p>
          <a:p>
            <a:pPr lvl="4"/>
            <a:r>
              <a:rPr lang="en-GB" altLang="en-US"/>
              <a:t>Settimo livello struttura</a:t>
            </a:r>
          </a:p>
          <a:p>
            <a:pPr lvl="4"/>
            <a:r>
              <a:rPr lang="en-GB" altLang="en-US"/>
              <a:t>Ottavo livello struttura</a:t>
            </a:r>
          </a:p>
          <a:p>
            <a:pPr lvl="4"/>
            <a:r>
              <a:rPr lang="en-GB" altLang="en-US"/>
              <a:t>Nono livello struttura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14401" y="6248405"/>
            <a:ext cx="253576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24" tIns="46761" rIns="89924" bIns="46761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303" algn="l"/>
                <a:tab pos="896194" algn="l"/>
                <a:tab pos="1345084" algn="l"/>
                <a:tab pos="1793975" algn="l"/>
                <a:tab pos="2242865" algn="l"/>
                <a:tab pos="2691755" algn="l"/>
                <a:tab pos="3140643" algn="l"/>
                <a:tab pos="3589536" algn="l"/>
                <a:tab pos="4038424" algn="l"/>
                <a:tab pos="4487316" algn="l"/>
                <a:tab pos="4936204" algn="l"/>
                <a:tab pos="5385094" algn="l"/>
                <a:tab pos="5833986" algn="l"/>
                <a:tab pos="6282874" algn="l"/>
                <a:tab pos="6731765" algn="l"/>
                <a:tab pos="7180655" algn="l"/>
                <a:tab pos="7629545" algn="l"/>
                <a:tab pos="8078435" algn="l"/>
                <a:tab pos="8527325" algn="l"/>
                <a:tab pos="8976214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65602" y="6248405"/>
            <a:ext cx="385656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24" tIns="46761" rIns="89924" bIns="4676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303" algn="l"/>
                <a:tab pos="896194" algn="l"/>
                <a:tab pos="1345084" algn="l"/>
                <a:tab pos="1793975" algn="l"/>
                <a:tab pos="2242865" algn="l"/>
                <a:tab pos="2691755" algn="l"/>
                <a:tab pos="3140643" algn="l"/>
                <a:tab pos="3589536" algn="l"/>
                <a:tab pos="4038424" algn="l"/>
                <a:tab pos="4487316" algn="l"/>
                <a:tab pos="4936204" algn="l"/>
                <a:tab pos="5385094" algn="l"/>
                <a:tab pos="5833986" algn="l"/>
                <a:tab pos="6282874" algn="l"/>
                <a:tab pos="6731765" algn="l"/>
                <a:tab pos="7180655" algn="l"/>
                <a:tab pos="7629545" algn="l"/>
                <a:tab pos="8078435" algn="l"/>
                <a:tab pos="8527325" algn="l"/>
                <a:tab pos="8976214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8405"/>
            <a:ext cx="253576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24" tIns="46761" rIns="89924" bIns="467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303" algn="l"/>
                <a:tab pos="896194" algn="l"/>
                <a:tab pos="1345084" algn="l"/>
                <a:tab pos="1793975" algn="l"/>
                <a:tab pos="2242865" algn="l"/>
                <a:tab pos="2691755" algn="l"/>
                <a:tab pos="3140643" algn="l"/>
                <a:tab pos="3589536" algn="l"/>
                <a:tab pos="4038424" algn="l"/>
                <a:tab pos="4487316" algn="l"/>
                <a:tab pos="4936204" algn="l"/>
                <a:tab pos="5385094" algn="l"/>
                <a:tab pos="5833986" algn="l"/>
                <a:tab pos="6282874" algn="l"/>
                <a:tab pos="6731765" algn="l"/>
                <a:tab pos="7180655" algn="l"/>
                <a:tab pos="7629545" algn="l"/>
                <a:tab pos="8078435" algn="l"/>
                <a:tab pos="8527325" algn="l"/>
                <a:tab pos="8976214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A0F0FF6-5951-4F22-B535-1C549A08AA41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57807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4" r:id="rId1"/>
    <p:sldLayoutId id="2147485455" r:id="rId2"/>
    <p:sldLayoutId id="2147485456" r:id="rId3"/>
    <p:sldLayoutId id="2147485457" r:id="rId4"/>
    <p:sldLayoutId id="2147485458" r:id="rId5"/>
    <p:sldLayoutId id="2147485459" r:id="rId6"/>
    <p:sldLayoutId id="2147485460" r:id="rId7"/>
    <p:sldLayoutId id="2147485461" r:id="rId8"/>
    <p:sldLayoutId id="2147485462" r:id="rId9"/>
    <p:sldLayoutId id="2147485463" r:id="rId10"/>
    <p:sldLayoutId id="2147485464" r:id="rId11"/>
  </p:sldLayoutIdLst>
  <p:txStyles>
    <p:titleStyle>
      <a:lvl1pPr algn="ctr" defTabSz="44889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889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2pPr>
      <a:lvl3pPr algn="ctr" defTabSz="44889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3pPr>
      <a:lvl4pPr algn="ctr" defTabSz="44889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4pPr>
      <a:lvl5pPr algn="ctr" defTabSz="44889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5pPr>
      <a:lvl6pPr marL="2512516" indent="-228411" algn="ctr" defTabSz="448891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6pPr>
      <a:lvl7pPr marL="2969337" indent="-228411" algn="ctr" defTabSz="448891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7pPr>
      <a:lvl8pPr marL="3426158" indent="-228411" algn="ctr" defTabSz="448891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8pPr>
      <a:lvl9pPr marL="3882978" indent="-228411" algn="ctr" defTabSz="448891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9pPr>
    </p:titleStyle>
    <p:bodyStyle>
      <a:lvl1pPr marL="342615" indent="-342615" algn="l" defTabSz="448891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334" indent="-285512" algn="l" defTabSz="448891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2054" indent="-228411" algn="l" defTabSz="448891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598874" indent="-228411" algn="l" defTabSz="44889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5695" indent="-228411" algn="l" defTabSz="44889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2516" indent="-228411" algn="l" defTabSz="448891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69337" indent="-228411" algn="l" defTabSz="448891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6158" indent="-228411" algn="l" defTabSz="448891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2978" indent="-228411" algn="l" defTabSz="448891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839BD0E-681B-460A-8B10-D5E3DE50D411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4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0" r:id="rId1"/>
    <p:sldLayoutId id="2147485481" r:id="rId2"/>
    <p:sldLayoutId id="2147485482" r:id="rId3"/>
    <p:sldLayoutId id="2147485483" r:id="rId4"/>
    <p:sldLayoutId id="2147485484" r:id="rId5"/>
    <p:sldLayoutId id="2147485485" r:id="rId6"/>
    <p:sldLayoutId id="2147485486" r:id="rId7"/>
    <p:sldLayoutId id="2147485487" r:id="rId8"/>
    <p:sldLayoutId id="2147485488" r:id="rId9"/>
    <p:sldLayoutId id="2147485489" r:id="rId10"/>
    <p:sldLayoutId id="21474854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3.xml"/><Relationship Id="rId1" Type="http://schemas.openxmlformats.org/officeDocument/2006/relationships/themeOverride" Target="../theme/themeOverr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3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05000" y="533401"/>
            <a:ext cx="838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Webinar "Erlebe die Finsternis"</a:t>
            </a:r>
            <a:r>
              <a:rPr lang="de-DE" sz="2400" b="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April 2021</a:t>
            </a:r>
            <a:endParaRPr lang="en-US" sz="2400" b="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29678"/>
            <a:ext cx="2802247" cy="91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76FB2871-7472-42AF-9562-EBD2C91DD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996527"/>
            <a:ext cx="518653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sz="2600" b="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Barbara Helm</a:t>
            </a:r>
          </a:p>
          <a:p>
            <a:pPr algn="ctr">
              <a:defRPr/>
            </a:pPr>
            <a:r>
              <a:rPr lang="de-DE" sz="2600" b="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Groningen, NL</a:t>
            </a:r>
            <a:endParaRPr lang="de-DE" sz="2400" b="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63B0DC4D-1159-482A-94FC-EDDB14E23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407959"/>
            <a:ext cx="7391400" cy="1077218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>
              <a:defRPr/>
            </a:pPr>
            <a:r>
              <a:rPr lang="en-US" sz="3200" b="0">
                <a:solidFill>
                  <a:srgbClr val="FFC000"/>
                </a:solidFill>
              </a:rPr>
              <a:t>The dark side of light –</a:t>
            </a:r>
          </a:p>
          <a:p>
            <a:pPr lvl="0" algn="ctr">
              <a:defRPr/>
            </a:pPr>
            <a:r>
              <a:rPr lang="en-US" sz="3200" b="0">
                <a:solidFill>
                  <a:srgbClr val="FFC000"/>
                </a:solidFill>
              </a:rPr>
              <a:t>Darkness matters for nature and people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7C20355-7F1D-4473-B6CF-7BF15E1BA7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t="7631" r="26127" b="9387"/>
          <a:stretch/>
        </p:blipFill>
        <p:spPr bwMode="auto">
          <a:xfrm>
            <a:off x="5530392" y="2600976"/>
            <a:ext cx="1131217" cy="123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357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EAF75-55E1-45E3-96BA-274E48EE0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903"/>
          <a:stretch/>
        </p:blipFill>
        <p:spPr>
          <a:xfrm>
            <a:off x="1828800" y="1163611"/>
            <a:ext cx="8599563" cy="966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67B1F6-C501-45EA-9DAE-FA4AE1E352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465"/>
          <a:stretch/>
        </p:blipFill>
        <p:spPr>
          <a:xfrm>
            <a:off x="228600" y="2815569"/>
            <a:ext cx="3466308" cy="2311263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3773B06D-EC96-448E-8A2E-4B2A9F37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326" y="457200"/>
            <a:ext cx="6893005" cy="529569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9C806"/>
                </a:solidFill>
                <a:effectLst/>
                <a:uLnTx/>
                <a:uFillTx/>
                <a:latin typeface="Arial" charset="0"/>
                <a:ea typeface="ＭＳ Ｐゴシック" pitchFamily="-107" charset="-128"/>
                <a:cs typeface="+mn-cs"/>
              </a:rPr>
              <a:t>Orientation of migratory birds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7FD86-8168-446F-B6E0-C5A7C9DFA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5846" y="2462150"/>
            <a:ext cx="2949494" cy="30721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327CA4-F403-42A7-86A1-45D3C79377D8}"/>
              </a:ext>
            </a:extLst>
          </p:cNvPr>
          <p:cNvSpPr/>
          <p:nvPr/>
        </p:nvSpPr>
        <p:spPr bwMode="auto">
          <a:xfrm>
            <a:off x="10428363" y="3044169"/>
            <a:ext cx="315837" cy="152400"/>
          </a:xfrm>
          <a:prstGeom prst="rect">
            <a:avLst/>
          </a:prstGeom>
          <a:noFill/>
          <a:ln w="12700">
            <a:solidFill>
              <a:srgbClr val="FFC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A9E73-CA22-4795-8D76-2CADF79BE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799" y="2306611"/>
            <a:ext cx="6571735" cy="36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62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1283368" y="188334"/>
            <a:ext cx="9918032" cy="529569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n-US" b="0">
                <a:solidFill>
                  <a:srgbClr val="F9C806"/>
                </a:solidFill>
                <a:ea typeface="ＭＳ Ｐゴシック" pitchFamily="-107" charset="-128"/>
              </a:rPr>
              <a:t>The Wadden, a migration flyway. Can migratory birds orient?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664E7F-A934-4B21-B7D7-7B51A72F0047}"/>
              </a:ext>
            </a:extLst>
          </p:cNvPr>
          <p:cNvSpPr txBox="1"/>
          <p:nvPr/>
        </p:nvSpPr>
        <p:spPr>
          <a:xfrm>
            <a:off x="3886200" y="2209801"/>
            <a:ext cx="5626768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0">
                <a:solidFill>
                  <a:srgbClr val="000000"/>
                </a:solidFill>
                <a:latin typeface="Arial"/>
                <a:ea typeface="ＭＳ Ｐゴシック" pitchFamily="-107" charset="-128"/>
              </a:rPr>
              <a:t>Production sites in the North Sea: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0">
                <a:solidFill>
                  <a:srgbClr val="000000"/>
                </a:solidFill>
                <a:latin typeface="Arial"/>
                <a:ea typeface="ＭＳ Ｐゴシック" pitchFamily="-107" charset="-128"/>
              </a:rPr>
              <a:t>Experimental evidence caused change to lights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58B5F-2FDB-48B2-930D-63564D6F7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209800"/>
            <a:ext cx="2422771" cy="3284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7DF409-6701-4F31-A2C1-050BCB7BC0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911"/>
          <a:stretch/>
        </p:blipFill>
        <p:spPr>
          <a:xfrm>
            <a:off x="2362200" y="877785"/>
            <a:ext cx="7090672" cy="7152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F4E3C6-10C7-46E2-8656-8433BFA90ED8}"/>
              </a:ext>
            </a:extLst>
          </p:cNvPr>
          <p:cNvSpPr txBox="1"/>
          <p:nvPr/>
        </p:nvSpPr>
        <p:spPr>
          <a:xfrm>
            <a:off x="5791200" y="3200400"/>
            <a:ext cx="4940968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0">
                <a:solidFill>
                  <a:srgbClr val="000000"/>
                </a:solidFill>
                <a:latin typeface="Arial"/>
                <a:ea typeface="ＭＳ Ｐゴシック" pitchFamily="-107" charset="-128"/>
              </a:rPr>
              <a:t>What about light along the coast?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75EB33-2290-4192-9F9D-AC0F2EFEB5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9" t="21523" r="26463" b="7899"/>
          <a:stretch/>
        </p:blipFill>
        <p:spPr>
          <a:xfrm>
            <a:off x="6705600" y="3851474"/>
            <a:ext cx="3810000" cy="2558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3ECE52-D630-4A2D-B540-B728694A9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609" y="4325292"/>
            <a:ext cx="1897518" cy="1221130"/>
          </a:xfrm>
          <a:prstGeom prst="rect">
            <a:avLst/>
          </a:prstGeom>
        </p:spPr>
      </p:pic>
      <p:sp>
        <p:nvSpPr>
          <p:cNvPr id="29" name="Text Box 2">
            <a:extLst>
              <a:ext uri="{FF2B5EF4-FFF2-40B4-BE49-F238E27FC236}">
                <a16:creationId xmlns:a16="http://schemas.microsoft.com/office/drawing/2014/main" id="{B58C72E3-756B-4507-BE4A-992D4884A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706304"/>
            <a:ext cx="6118327" cy="76944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7" charset="-128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de-DE" sz="2200"/>
              <a:t>Looking at spoonbill tracks with team Piersma:</a:t>
            </a:r>
          </a:p>
          <a:p>
            <a:pPr>
              <a:defRPr/>
            </a:pPr>
            <a:r>
              <a:rPr lang="de-DE" sz="2200"/>
              <a:t>starting with "Sinangote"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526393-0D73-43BE-83AD-034CDECBCB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508"/>
          <a:stretch/>
        </p:blipFill>
        <p:spPr>
          <a:xfrm>
            <a:off x="2362200" y="1436443"/>
            <a:ext cx="7090672" cy="52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62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1752600" y="280172"/>
            <a:ext cx="8458200" cy="591945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60" tIns="45682" rIns="91360" bIns="45682">
            <a:spAutoFit/>
          </a:bodyPr>
          <a:lstStyle/>
          <a:p>
            <a:pPr algn="ctr" defTabSz="448891" eaLnBrk="1" hangingPunct="1">
              <a:lnSpc>
                <a:spcPct val="110000"/>
              </a:lnSpc>
              <a:buClr>
                <a:srgbClr val="000000"/>
              </a:buClr>
              <a:buSzPct val="100000"/>
              <a:defRPr/>
            </a:pPr>
            <a:r>
              <a:rPr lang="de-DE" altLang="en-US" sz="3200" b="0">
                <a:solidFill>
                  <a:srgbClr val="F9C806"/>
                </a:solidFill>
                <a:latin typeface="Arial" panose="020B0604020202020204" pitchFamily="34" charset="0"/>
                <a:cs typeface="Tahoma"/>
              </a:rPr>
              <a:t>Effects of ALAN scale up to ecosystem-level</a:t>
            </a:r>
            <a:endParaRPr lang="en-GB" altLang="en-US" sz="3200" b="0">
              <a:solidFill>
                <a:srgbClr val="F9C806"/>
              </a:solidFill>
              <a:latin typeface="Arial" panose="020B0604020202020204" pitchFamily="34" charset="0"/>
              <a:cs typeface="Tahom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4F6284-4A43-475B-A448-09B1E138C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76213"/>
            <a:ext cx="4198944" cy="366018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7D3E408-2E37-46DA-8327-3A1AC3CCC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497" y="4703166"/>
            <a:ext cx="2557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defRPr/>
            </a:pPr>
            <a:r>
              <a:rPr lang="en-GB" sz="1800" b="0" i="1">
                <a:latin typeface="Arial" pitchFamily="34" charset="0"/>
                <a:ea typeface="ＭＳ Ｐゴシック" pitchFamily="-107" charset="-128"/>
                <a:cs typeface="Arial" pitchFamily="34" charset="0"/>
              </a:rPr>
              <a:t>Knop et al. 2017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AECC959F-2313-4B51-825D-DBFC3B8FE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947" y="1757800"/>
            <a:ext cx="4914900" cy="1200252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60" tIns="45682" rIns="91360" bIns="45682">
            <a:spAutoFit/>
          </a:bodyPr>
          <a:lstStyle>
            <a:defPPr>
              <a:defRPr lang="de-DE"/>
            </a:defPPr>
            <a:lvl1pPr algn="ctr" defTabSz="448891" eaLnBrk="1" hangingPunct="1">
              <a:lnSpc>
                <a:spcPct val="110000"/>
              </a:lnSpc>
              <a:buClr>
                <a:srgbClr val="000000"/>
              </a:buClr>
              <a:buSzPct val="100000"/>
              <a:defRPr sz="3200" b="0">
                <a:solidFill>
                  <a:srgbClr val="F9C806"/>
                </a:solidFill>
                <a:latin typeface="Arial" panose="020B0604020202020204" pitchFamily="34" charset="0"/>
                <a:cs typeface="Tahoma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</a:pPr>
            <a:r>
              <a:rPr lang="de-DE" sz="2400">
                <a:solidFill>
                  <a:schemeClr val="bg1"/>
                </a:solidFill>
              </a:rPr>
              <a:t>Major role for ALAN in "Insect Apocalypse" (i.e., massive decline of insects)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89850976-4E35-45BE-AF4E-6D48C25EA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47158"/>
            <a:ext cx="9982200" cy="89255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7" charset="-128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de-DE" sz="2600"/>
              <a:t>-&gt; Conservation areas can fully function </a:t>
            </a:r>
            <a:r>
              <a:rPr lang="de-DE" sz="2600" u="sng"/>
              <a:t>only</a:t>
            </a:r>
            <a:r>
              <a:rPr lang="de-DE" sz="2600"/>
              <a:t> if protected from ALAN. Unlike for global warming, this can be achieved locally.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66570-8B0E-41A9-9A5E-CBE3335F7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763"/>
          <a:stretch/>
        </p:blipFill>
        <p:spPr>
          <a:xfrm>
            <a:off x="1905000" y="1003654"/>
            <a:ext cx="8153400" cy="472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1F8081-EC09-4C33-B1CE-88B8D2A76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27624" y="3450298"/>
            <a:ext cx="1535656" cy="100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3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DD971-A673-4660-BF46-972F40C6B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990600"/>
            <a:ext cx="2590800" cy="2590800"/>
          </a:xfrm>
          <a:prstGeom prst="rect">
            <a:avLst/>
          </a:prstGeom>
        </p:spPr>
      </p:pic>
      <p:pic>
        <p:nvPicPr>
          <p:cNvPr id="4" name="Picture 1" descr="themoon">
            <a:extLst>
              <a:ext uri="{FF2B5EF4-FFF2-40B4-BE49-F238E27FC236}">
                <a16:creationId xmlns:a16="http://schemas.microsoft.com/office/drawing/2014/main" id="{7BD2441D-84B6-4C24-B37D-53F383D02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248" y="1636986"/>
            <a:ext cx="1647825" cy="128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B674AE27-456E-45C2-8FE3-4318EF21E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04801"/>
            <a:ext cx="7391400" cy="529569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n-US" b="0">
                <a:solidFill>
                  <a:srgbClr val="F9C806"/>
                </a:solidFill>
                <a:ea typeface="ＭＳ Ｐゴシック" pitchFamily="-107" charset="-128"/>
              </a:rPr>
              <a:t>Rhythms of Earth's naturally changing light</a:t>
            </a:r>
            <a:endParaRPr lang="en-US" b="0" i="1">
              <a:solidFill>
                <a:srgbClr val="F9C806"/>
              </a:solidFill>
              <a:ea typeface="ＭＳ Ｐゴシック" pitchFamily="-107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F663BA-C367-4D97-B34B-14693E9447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9" b="10388"/>
          <a:stretch/>
        </p:blipFill>
        <p:spPr>
          <a:xfrm>
            <a:off x="7909683" y="4820249"/>
            <a:ext cx="2502912" cy="1332979"/>
          </a:xfrm>
          <a:prstGeom prst="rect">
            <a:avLst/>
          </a:prstGeom>
        </p:spPr>
      </p:pic>
      <p:pic>
        <p:nvPicPr>
          <p:cNvPr id="12" name="Picture 2" descr="Gerelateerde afbeelding">
            <a:extLst>
              <a:ext uri="{FF2B5EF4-FFF2-40B4-BE49-F238E27FC236}">
                <a16:creationId xmlns:a16="http://schemas.microsoft.com/office/drawing/2014/main" id="{1CCBCCAB-1EA0-44F8-9D1F-93C46BD6D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13729" r="46008" b="9054"/>
          <a:stretch/>
        </p:blipFill>
        <p:spPr bwMode="auto">
          <a:xfrm>
            <a:off x="7988486" y="1663845"/>
            <a:ext cx="1232956" cy="141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A3ED9B-176C-42D3-A02E-518ACA40B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3078" y="3886201"/>
            <a:ext cx="5051887" cy="12691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5C1CFE-4F30-4305-B847-9B8BAED582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63373" r="12438" b="6053"/>
          <a:stretch/>
        </p:blipFill>
        <p:spPr>
          <a:xfrm>
            <a:off x="1676400" y="5242873"/>
            <a:ext cx="5974199" cy="91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02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1" b="13462"/>
          <a:stretch/>
        </p:blipFill>
        <p:spPr bwMode="auto">
          <a:xfrm>
            <a:off x="1439779" y="927069"/>
            <a:ext cx="6705600" cy="492484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6023899" y="1161745"/>
            <a:ext cx="1329401" cy="58477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9C806"/>
            </a:solidFill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>
            <a:lvl1pPr>
              <a:defRPr sz="3200" b="1">
                <a:solidFill>
                  <a:srgbClr val="FF9900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ctr">
              <a:buFontTx/>
              <a:buChar char="•"/>
              <a:defRPr/>
            </a:pPr>
            <a:endParaRPr lang="en-GB" altLang="en-US" dirty="0">
              <a:ea typeface="ＭＳ Ｐゴシック" pitchFamily="-107" charset="-128"/>
            </a:endParaRP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6442999" y="4160896"/>
            <a:ext cx="1329401" cy="685523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0070C0"/>
            </a:solidFill>
            <a:miter lim="800000"/>
            <a:headEnd/>
            <a:tailEnd type="none" w="lg" len="lg"/>
          </a:ln>
          <a:effectLst/>
        </p:spPr>
        <p:txBody>
          <a:bodyPr>
            <a:noAutofit/>
          </a:bodyPr>
          <a:lstStyle>
            <a:lvl1pPr>
              <a:defRPr sz="3200" b="1">
                <a:solidFill>
                  <a:srgbClr val="FF9900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ctr">
              <a:buFontTx/>
              <a:buChar char="•"/>
              <a:defRPr/>
            </a:pPr>
            <a:endParaRPr lang="en-GB" altLang="en-US" dirty="0">
              <a:ea typeface="ＭＳ Ｐゴシック" pitchFamily="-107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24600" y="121405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rgbClr val="FFC000"/>
                </a:solidFill>
                <a:ea typeface="ＭＳ Ｐゴシック" pitchFamily="-107" charset="-128"/>
              </a:rPr>
              <a:t>year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800988" y="4089801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rgbClr val="0070C0"/>
                </a:solidFill>
                <a:ea typeface="ＭＳ Ｐゴシック" pitchFamily="-107" charset="-128"/>
              </a:rPr>
              <a:t>tidal</a:t>
            </a:r>
          </a:p>
          <a:p>
            <a:pPr eaLnBrk="1" hangingPunct="1">
              <a:defRPr/>
            </a:pPr>
            <a:r>
              <a:rPr lang="en-US" sz="1800" dirty="0">
                <a:solidFill>
                  <a:srgbClr val="0070C0"/>
                </a:solidFill>
                <a:ea typeface="ＭＳ Ｐゴシック" pitchFamily="-107" charset="-128"/>
              </a:rPr>
              <a:t>cycle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7210353" y="1424746"/>
            <a:ext cx="1423502" cy="36933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3200" b="1">
                <a:solidFill>
                  <a:srgbClr val="FF9900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altLang="en-US" sz="1800" b="0">
                <a:solidFill>
                  <a:srgbClr val="000000"/>
                </a:solidFill>
                <a:ea typeface="ＭＳ Ｐゴシック" pitchFamily="-107" charset="-128"/>
              </a:rPr>
              <a:t>circannual</a:t>
            </a:r>
          </a:p>
        </p:txBody>
      </p:sp>
      <p:sp>
        <p:nvSpPr>
          <p:cNvPr id="60" name="Text Box 26"/>
          <p:cNvSpPr txBox="1">
            <a:spLocks noChangeArrowheads="1"/>
          </p:cNvSpPr>
          <p:nvPr/>
        </p:nvSpPr>
        <p:spPr bwMode="auto">
          <a:xfrm>
            <a:off x="7710257" y="4478919"/>
            <a:ext cx="1395831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3200" b="1">
                <a:solidFill>
                  <a:srgbClr val="FF9900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altLang="en-US" sz="1800" b="0">
                <a:solidFill>
                  <a:srgbClr val="FFFFFF"/>
                </a:solidFill>
                <a:ea typeface="ＭＳ Ｐゴシック" pitchFamily="-107" charset="-128"/>
              </a:rPr>
              <a:t>circatidal</a:t>
            </a:r>
          </a:p>
        </p:txBody>
      </p: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710258" y="4090995"/>
            <a:ext cx="1395830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3200" b="1">
                <a:solidFill>
                  <a:srgbClr val="FF9900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altLang="en-US" sz="1800" b="0">
                <a:solidFill>
                  <a:srgbClr val="FFFFFF"/>
                </a:solidFill>
                <a:ea typeface="ＭＳ Ｐゴシック" pitchFamily="-107" charset="-128"/>
              </a:rPr>
              <a:t>swimming</a:t>
            </a:r>
          </a:p>
        </p:txBody>
      </p:sp>
      <p:sp>
        <p:nvSpPr>
          <p:cNvPr id="64" name="Text Box 26"/>
          <p:cNvSpPr txBox="1">
            <a:spLocks noChangeArrowheads="1"/>
          </p:cNvSpPr>
          <p:nvPr/>
        </p:nvSpPr>
        <p:spPr bwMode="auto">
          <a:xfrm>
            <a:off x="7216455" y="1025682"/>
            <a:ext cx="1417400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3200" b="1">
                <a:solidFill>
                  <a:srgbClr val="FF9900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altLang="en-US" sz="1800" b="0">
                <a:solidFill>
                  <a:srgbClr val="FFFFFF"/>
                </a:solidFill>
                <a:ea typeface="ＭＳ Ｐゴシック" pitchFamily="-107" charset="-128"/>
              </a:rPr>
              <a:t>migration</a:t>
            </a:r>
          </a:p>
        </p:txBody>
      </p:sp>
      <p:pic>
        <p:nvPicPr>
          <p:cNvPr id="32" name="Picture 8" descr="barg flight _MG_4368 1024h unsharp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/>
          <a:stretch/>
        </p:blipFill>
        <p:spPr bwMode="auto">
          <a:xfrm>
            <a:off x="8675393" y="999479"/>
            <a:ext cx="1010818" cy="84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2">
            <a:extLst>
              <a:ext uri="{FF2B5EF4-FFF2-40B4-BE49-F238E27FC236}">
                <a16:creationId xmlns:a16="http://schemas.microsoft.com/office/drawing/2014/main" id="{09EC0EBB-C189-4258-845E-BFCB74C0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462826"/>
            <a:ext cx="9067799" cy="861774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marL="0" marR="0" lvl="0" indent="0" algn="ctr" defTabSz="914400" eaLnBrk="1" latinLnBrk="0" hangingPunct="1">
              <a:lnSpc>
                <a:spcPct val="110000"/>
              </a:lnSpc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600">
                <a:solidFill>
                  <a:srgbClr val="FFC000"/>
                </a:solidFill>
              </a:rPr>
              <a:t>Key insight: </a:t>
            </a:r>
            <a:endParaRPr lang="en-US" sz="2600" dirty="0"/>
          </a:p>
          <a:p>
            <a:pPr>
              <a:lnSpc>
                <a:spcPct val="100000"/>
              </a:lnSpc>
              <a:defRPr/>
            </a:pPr>
            <a:r>
              <a:rPr lang="en-GB"/>
              <a:t>Living things have internal clocks tuned to light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71BF8A-858B-4E32-AD95-35D47BC8E3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85"/>
          <a:stretch/>
        </p:blipFill>
        <p:spPr>
          <a:xfrm>
            <a:off x="9140022" y="3892081"/>
            <a:ext cx="753575" cy="1137119"/>
          </a:xfrm>
          <a:prstGeom prst="rect">
            <a:avLst/>
          </a:prstGeom>
        </p:spPr>
      </p:pic>
      <p:sp>
        <p:nvSpPr>
          <p:cNvPr id="37" name="Rectangle 7">
            <a:extLst>
              <a:ext uri="{FF2B5EF4-FFF2-40B4-BE49-F238E27FC236}">
                <a16:creationId xmlns:a16="http://schemas.microsoft.com/office/drawing/2014/main" id="{FC53846F-223C-4CF6-99C7-765DFF944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5698" y="2604906"/>
            <a:ext cx="1143000" cy="58477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9C806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>
            <a:lvl1pPr>
              <a:defRPr sz="3200" b="1">
                <a:solidFill>
                  <a:srgbClr val="FF9900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ctr">
              <a:buFontTx/>
              <a:buChar char="•"/>
              <a:defRPr/>
            </a:pPr>
            <a:endParaRPr lang="en-GB" alt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E818EA-0453-4373-B10B-34D0BD5DE069}"/>
              </a:ext>
            </a:extLst>
          </p:cNvPr>
          <p:cNvSpPr txBox="1"/>
          <p:nvPr/>
        </p:nvSpPr>
        <p:spPr>
          <a:xfrm>
            <a:off x="5441688" y="266758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rgbClr val="FFC000"/>
                </a:solidFill>
              </a:rPr>
              <a:t>day</a:t>
            </a:r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40CD46DA-2695-4CD0-9517-A133F4908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3614" y="1698062"/>
            <a:ext cx="2012737" cy="584775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 b="1">
                <a:solidFill>
                  <a:srgbClr val="FF9900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ctr">
              <a:buFontTx/>
              <a:buChar char="•"/>
              <a:defRPr/>
            </a:pPr>
            <a:endParaRPr lang="en-GB" altLang="en-US" dirty="0"/>
          </a:p>
        </p:txBody>
      </p:sp>
      <p:sp>
        <p:nvSpPr>
          <p:cNvPr id="44" name="Text Box 22">
            <a:extLst>
              <a:ext uri="{FF2B5EF4-FFF2-40B4-BE49-F238E27FC236}">
                <a16:creationId xmlns:a16="http://schemas.microsoft.com/office/drawing/2014/main" id="{065A72D0-6154-4F27-9C4B-B6DF3377D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6661" y="1801116"/>
            <a:ext cx="15599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 b="1">
                <a:solidFill>
                  <a:srgbClr val="FF9900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altLang="en-US" sz="1800" b="0">
                <a:solidFill>
                  <a:srgbClr val="FFFFFF"/>
                </a:solidFill>
              </a:rPr>
              <a:t>sleep-wake</a:t>
            </a:r>
          </a:p>
        </p:txBody>
      </p:sp>
      <p:pic>
        <p:nvPicPr>
          <p:cNvPr id="48" name="Picture 47" descr="http://i.telegraph.co.uk/multimedia/archive/01804/neanderthal_1804257b.jpg">
            <a:extLst>
              <a:ext uri="{FF2B5EF4-FFF2-40B4-BE49-F238E27FC236}">
                <a16:creationId xmlns:a16="http://schemas.microsoft.com/office/drawing/2014/main" id="{E6DDFD13-4DD3-4850-AFD0-C892E24B0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0"/>
            <a:ext cx="1176388" cy="73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21">
            <a:extLst>
              <a:ext uri="{FF2B5EF4-FFF2-40B4-BE49-F238E27FC236}">
                <a16:creationId xmlns:a16="http://schemas.microsoft.com/office/drawing/2014/main" id="{6C7DCD0F-D8FE-4B6E-9D4C-F8EF492BA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7450" y="2581551"/>
            <a:ext cx="2362262" cy="584775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 b="1">
                <a:solidFill>
                  <a:srgbClr val="FF9900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ctr">
              <a:buFontTx/>
              <a:buChar char="•"/>
              <a:defRPr/>
            </a:pPr>
            <a:endParaRPr lang="en-GB" altLang="en-US" dirty="0"/>
          </a:p>
        </p:txBody>
      </p:sp>
      <p:sp>
        <p:nvSpPr>
          <p:cNvPr id="51" name="Text Box 22">
            <a:extLst>
              <a:ext uri="{FF2B5EF4-FFF2-40B4-BE49-F238E27FC236}">
                <a16:creationId xmlns:a16="http://schemas.microsoft.com/office/drawing/2014/main" id="{68B1DB43-B59C-462E-B05D-D5B083E70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684605"/>
            <a:ext cx="17462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 b="1">
                <a:solidFill>
                  <a:srgbClr val="FF9900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altLang="en-US" sz="1800" b="0">
                <a:solidFill>
                  <a:srgbClr val="FFFFFF"/>
                </a:solidFill>
              </a:rPr>
              <a:t>heliotropism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BB20A603-B597-4B56-9564-FCA8F3C149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66" y="2541320"/>
            <a:ext cx="994283" cy="744469"/>
          </a:xfrm>
          <a:prstGeom prst="rect">
            <a:avLst/>
          </a:prstGeom>
        </p:spPr>
      </p:pic>
      <p:sp>
        <p:nvSpPr>
          <p:cNvPr id="56" name="Text Box 3">
            <a:extLst>
              <a:ext uri="{FF2B5EF4-FFF2-40B4-BE49-F238E27FC236}">
                <a16:creationId xmlns:a16="http://schemas.microsoft.com/office/drawing/2014/main" id="{B9544B41-8C7E-4430-9C44-03F34B4A3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349" y="244843"/>
            <a:ext cx="8631301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 b="1">
                <a:solidFill>
                  <a:srgbClr val="FF9900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lvl="0" algn="ctr">
              <a:defRPr/>
            </a:pPr>
            <a:r>
              <a:rPr lang="en-US" altLang="en-US" b="0">
                <a:solidFill>
                  <a:srgbClr val="FFC000"/>
                </a:solidFill>
              </a:rPr>
              <a:t>Planetary rhythms embodied: biological clocks </a:t>
            </a:r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39089840-3C78-4851-9759-B42C4E7C6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761" y="2975555"/>
            <a:ext cx="1115249" cy="70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 Box 26">
            <a:extLst>
              <a:ext uri="{FF2B5EF4-FFF2-40B4-BE49-F238E27FC236}">
                <a16:creationId xmlns:a16="http://schemas.microsoft.com/office/drawing/2014/main" id="{92E57278-D2C0-4D42-B58B-2078E20DA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095" y="2245104"/>
            <a:ext cx="1423502" cy="36933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3200" b="1">
                <a:solidFill>
                  <a:srgbClr val="FF9900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altLang="en-US" sz="1800" b="0">
                <a:solidFill>
                  <a:srgbClr val="000000"/>
                </a:solidFill>
                <a:ea typeface="ＭＳ Ｐゴシック" pitchFamily="-107" charset="-128"/>
              </a:rPr>
              <a:t>circadian</a:t>
            </a: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46E46DA2-1134-4CF6-BB61-82849E300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001968"/>
            <a:ext cx="997296" cy="685523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0070C0"/>
            </a:solidFill>
            <a:miter lim="800000"/>
            <a:headEnd/>
            <a:tailEnd type="none" w="lg" len="lg"/>
          </a:ln>
          <a:effectLst/>
        </p:spPr>
        <p:txBody>
          <a:bodyPr>
            <a:noAutofit/>
          </a:bodyPr>
          <a:lstStyle>
            <a:lvl1pPr>
              <a:defRPr sz="3200" b="1">
                <a:solidFill>
                  <a:srgbClr val="FF9900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ctr">
              <a:buFontTx/>
              <a:buChar char="•"/>
              <a:defRPr/>
            </a:pPr>
            <a:endParaRPr lang="en-GB" altLang="en-US" dirty="0">
              <a:ea typeface="ＭＳ Ｐゴシック" pitchFamily="-107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10163" y="2969499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rgbClr val="0070C0"/>
                </a:solidFill>
                <a:ea typeface="ＭＳ Ｐゴシック" pitchFamily="-107" charset="-128"/>
              </a:rPr>
              <a:t>lunar</a:t>
            </a:r>
          </a:p>
          <a:p>
            <a:pPr eaLnBrk="1" hangingPunct="1">
              <a:defRPr/>
            </a:pPr>
            <a:r>
              <a:rPr lang="en-US" sz="1800" dirty="0">
                <a:solidFill>
                  <a:srgbClr val="0070C0"/>
                </a:solidFill>
                <a:ea typeface="ＭＳ Ｐゴシック" pitchFamily="-107" charset="-128"/>
              </a:rPr>
              <a:t>month</a:t>
            </a:r>
          </a:p>
        </p:txBody>
      </p:sp>
      <p:sp>
        <p:nvSpPr>
          <p:cNvPr id="57" name="Text Box 26"/>
          <p:cNvSpPr txBox="1">
            <a:spLocks noChangeArrowheads="1"/>
          </p:cNvSpPr>
          <p:nvPr/>
        </p:nvSpPr>
        <p:spPr bwMode="auto">
          <a:xfrm>
            <a:off x="8077202" y="3344804"/>
            <a:ext cx="1194399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3200" b="1">
                <a:solidFill>
                  <a:srgbClr val="FF9900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altLang="en-US" sz="1800" b="0">
                <a:solidFill>
                  <a:srgbClr val="FFFFFF"/>
                </a:solidFill>
                <a:ea typeface="ＭＳ Ｐゴシック" pitchFamily="-107" charset="-128"/>
              </a:rPr>
              <a:t>circalunar</a:t>
            </a:r>
          </a:p>
        </p:txBody>
      </p:sp>
      <p:sp>
        <p:nvSpPr>
          <p:cNvPr id="63" name="Text Box 26"/>
          <p:cNvSpPr txBox="1">
            <a:spLocks noChangeArrowheads="1"/>
          </p:cNvSpPr>
          <p:nvPr/>
        </p:nvSpPr>
        <p:spPr bwMode="auto">
          <a:xfrm>
            <a:off x="8077201" y="2941996"/>
            <a:ext cx="1188354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3200" b="1">
                <a:solidFill>
                  <a:srgbClr val="FF9900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altLang="en-US" sz="1800" b="0">
                <a:solidFill>
                  <a:srgbClr val="FFFFFF"/>
                </a:solidFill>
                <a:ea typeface="ＭＳ Ｐゴシック" pitchFamily="-107" charset="-128"/>
              </a:rPr>
              <a:t>spawning</a:t>
            </a:r>
          </a:p>
        </p:txBody>
      </p:sp>
    </p:spTree>
    <p:extLst>
      <p:ext uri="{BB962C8B-B14F-4D97-AF65-F5344CB8AC3E}">
        <p14:creationId xmlns:p14="http://schemas.microsoft.com/office/powerpoint/2010/main" val="428297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60" grpId="0" animBg="1"/>
      <p:bldP spid="33" grpId="0" animBg="1"/>
      <p:bldP spid="46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685800" y="293088"/>
            <a:ext cx="10744200" cy="591945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60" tIns="45682" rIns="91360" bIns="45682">
            <a:spAutoFit/>
          </a:bodyPr>
          <a:lstStyle/>
          <a:p>
            <a:pPr algn="ctr" defTabSz="448891" eaLnBrk="1" hangingPunct="1">
              <a:lnSpc>
                <a:spcPct val="110000"/>
              </a:lnSpc>
              <a:buClr>
                <a:srgbClr val="000000"/>
              </a:buClr>
              <a:buSzPct val="100000"/>
              <a:defRPr/>
            </a:pPr>
            <a:r>
              <a:rPr lang="de-DE" altLang="en-US" sz="3200" b="0">
                <a:solidFill>
                  <a:srgbClr val="F9C806"/>
                </a:solidFill>
                <a:latin typeface="Arial" panose="020B0604020202020204" pitchFamily="34" charset="0"/>
                <a:cs typeface="Tahoma"/>
              </a:rPr>
              <a:t>Daily rhythms in the human body (there are many more!)</a:t>
            </a:r>
            <a:endParaRPr lang="en-GB" altLang="en-US" sz="3200" b="0">
              <a:solidFill>
                <a:srgbClr val="F9C806"/>
              </a:solidFill>
              <a:latin typeface="Arial" panose="020B0604020202020204" pitchFamily="34" charset="0"/>
              <a:cs typeface="Tahoma"/>
            </a:endParaRPr>
          </a:p>
        </p:txBody>
      </p:sp>
      <p:pic>
        <p:nvPicPr>
          <p:cNvPr id="6" name="Picture 4" descr="Biological_clock_human">
            <a:extLst>
              <a:ext uri="{FF2B5EF4-FFF2-40B4-BE49-F238E27FC236}">
                <a16:creationId xmlns:a16="http://schemas.microsoft.com/office/drawing/2014/main" id="{74F1047E-256B-4693-B216-4BB7161C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7861"/>
            <a:ext cx="9405442" cy="53291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2644A0CB-801A-4D6D-BDAF-BB95429B6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6195580"/>
            <a:ext cx="2557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defRPr/>
            </a:pPr>
            <a:r>
              <a:rPr lang="en-GB" sz="1800" b="0" i="1">
                <a:latin typeface="Arial" pitchFamily="34" charset="0"/>
                <a:ea typeface="ＭＳ Ｐゴシック" pitchFamily="-107" charset="-128"/>
                <a:cs typeface="Arial" pitchFamily="34" charset="0"/>
              </a:rPr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1581827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1" descr="D:\riyaz\3-MARCH\01.03.2012\NRN_AOP\images\nrn320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b="5751"/>
          <a:stretch/>
        </p:blipFill>
        <p:spPr bwMode="auto">
          <a:xfrm>
            <a:off x="1603503" y="2216250"/>
            <a:ext cx="8984994" cy="39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6724262" y="6228020"/>
            <a:ext cx="32752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1" hangingPunct="1">
              <a:buClr>
                <a:srgbClr val="000000"/>
              </a:buClr>
              <a:buSzPct val="100000"/>
              <a:defRPr/>
            </a:pPr>
            <a:r>
              <a:rPr lang="en-GB" sz="1800" b="0" i="1">
                <a:solidFill>
                  <a:srgbClr val="FFFF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Kontradova &amp; Kontradov 2012</a:t>
            </a:r>
            <a:endParaRPr lang="en-US" sz="1800" b="0" i="1">
              <a:solidFill>
                <a:srgbClr val="FFFFFF"/>
              </a:solidFill>
              <a:latin typeface="Arial" pitchFamily="34" charset="0"/>
              <a:ea typeface="ＭＳ Ｐゴシック" pitchFamily="-107" charset="-128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F19937-6992-4E1F-928F-51BB6E4A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88" b="5247"/>
          <a:stretch/>
        </p:blipFill>
        <p:spPr>
          <a:xfrm>
            <a:off x="1603504" y="2216249"/>
            <a:ext cx="5223837" cy="3939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B3465D-1BA0-4476-AC4E-231F795A82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04" t="36352" b="6649"/>
          <a:stretch/>
        </p:blipFill>
        <p:spPr>
          <a:xfrm>
            <a:off x="1603503" y="2225540"/>
            <a:ext cx="1847850" cy="1698224"/>
          </a:xfrm>
          <a:prstGeom prst="rect">
            <a:avLst/>
          </a:prstGeom>
        </p:spPr>
      </p:pic>
      <p:sp>
        <p:nvSpPr>
          <p:cNvPr id="30" name="Text Box 3">
            <a:extLst>
              <a:ext uri="{FF2B5EF4-FFF2-40B4-BE49-F238E27FC236}">
                <a16:creationId xmlns:a16="http://schemas.microsoft.com/office/drawing/2014/main" id="{45035507-CC5A-4DCB-8DC5-A8D6C842B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262" y="1317891"/>
            <a:ext cx="3742702" cy="830997"/>
          </a:xfrm>
          <a:prstGeom prst="rect">
            <a:avLst/>
          </a:prstGeom>
          <a:solidFill>
            <a:srgbClr val="F9C8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</a:defRPr>
            </a:lvl1pPr>
            <a:lvl2pPr marL="742950" indent="-285750">
              <a:defRPr sz="3200" b="1">
                <a:solidFill>
                  <a:srgbClr val="FF9900"/>
                </a:solidFill>
              </a:defRPr>
            </a:lvl2pPr>
            <a:lvl3pPr marL="1143000" indent="-228600">
              <a:defRPr sz="3200" b="1">
                <a:solidFill>
                  <a:srgbClr val="FF9900"/>
                </a:solidFill>
              </a:defRPr>
            </a:lvl3pPr>
            <a:lvl4pPr marL="1600200" indent="-228600">
              <a:defRPr sz="3200" b="1">
                <a:solidFill>
                  <a:srgbClr val="FF9900"/>
                </a:solidFill>
              </a:defRPr>
            </a:lvl4pPr>
            <a:lvl5pPr marL="2057400" indent="-228600">
              <a:defRPr sz="3200" b="1">
                <a:solidFill>
                  <a:srgbClr val="FF9900"/>
                </a:solidFill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</a:defRPr>
            </a:lvl9pPr>
          </a:lstStyle>
          <a:p>
            <a:pPr>
              <a:defRPr/>
            </a:pPr>
            <a:r>
              <a:rPr lang="en-US" sz="2400" b="0"/>
              <a:t>Molecular feed-back loops</a:t>
            </a: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8EEEA62D-A70D-4483-849A-8D9038038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792" y="1310249"/>
            <a:ext cx="2376264" cy="830997"/>
          </a:xfrm>
          <a:prstGeom prst="rect">
            <a:avLst/>
          </a:prstGeom>
          <a:solidFill>
            <a:srgbClr val="F9C8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</a:defRPr>
            </a:lvl1pPr>
            <a:lvl2pPr marL="742950" indent="-285750">
              <a:defRPr sz="3200" b="1">
                <a:solidFill>
                  <a:srgbClr val="FF9900"/>
                </a:solidFill>
              </a:defRPr>
            </a:lvl2pPr>
            <a:lvl3pPr marL="1143000" indent="-228600">
              <a:defRPr sz="3200" b="1">
                <a:solidFill>
                  <a:srgbClr val="FF9900"/>
                </a:solidFill>
              </a:defRPr>
            </a:lvl3pPr>
            <a:lvl4pPr marL="1600200" indent="-228600">
              <a:defRPr sz="3200" b="1">
                <a:solidFill>
                  <a:srgbClr val="FF9900"/>
                </a:solidFill>
              </a:defRPr>
            </a:lvl4pPr>
            <a:lvl5pPr marL="2057400" indent="-228600">
              <a:defRPr sz="3200" b="1">
                <a:solidFill>
                  <a:srgbClr val="FF9900"/>
                </a:solidFill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</a:defRPr>
            </a:lvl9pPr>
          </a:lstStyle>
          <a:p>
            <a:pPr>
              <a:defRPr/>
            </a:pPr>
            <a:r>
              <a:rPr lang="en-US" sz="2400" b="0"/>
              <a:t>Many rhythms in the body</a:t>
            </a:r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id="{DFA18BAF-4D1C-41E2-9924-03958C317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1315602"/>
            <a:ext cx="2376264" cy="830997"/>
          </a:xfrm>
          <a:prstGeom prst="rect">
            <a:avLst/>
          </a:prstGeom>
          <a:solidFill>
            <a:srgbClr val="F9C8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</a:defRPr>
            </a:lvl1pPr>
            <a:lvl2pPr marL="742950" indent="-285750">
              <a:defRPr sz="3200" b="1">
                <a:solidFill>
                  <a:srgbClr val="FF9900"/>
                </a:solidFill>
              </a:defRPr>
            </a:lvl2pPr>
            <a:lvl3pPr marL="1143000" indent="-228600">
              <a:defRPr sz="3200" b="1">
                <a:solidFill>
                  <a:srgbClr val="FF9900"/>
                </a:solidFill>
              </a:defRPr>
            </a:lvl3pPr>
            <a:lvl4pPr marL="1600200" indent="-228600">
              <a:defRPr sz="3200" b="1">
                <a:solidFill>
                  <a:srgbClr val="FF9900"/>
                </a:solidFill>
              </a:defRPr>
            </a:lvl4pPr>
            <a:lvl5pPr marL="2057400" indent="-228600">
              <a:defRPr sz="3200" b="1">
                <a:solidFill>
                  <a:srgbClr val="FF9900"/>
                </a:solidFill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 b="1">
                <a:solidFill>
                  <a:srgbClr val="FF9900"/>
                </a:solidFill>
              </a:defRPr>
            </a:lvl9pPr>
          </a:lstStyle>
          <a:p>
            <a:pPr>
              <a:defRPr/>
            </a:pPr>
            <a:r>
              <a:rPr lang="en-US" sz="2400" b="0"/>
              <a:t>Light, the main synchroniser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E3AEE-B9B4-4409-8161-A83DDFB50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081" y="2218561"/>
            <a:ext cx="152413" cy="121931"/>
          </a:xfrm>
          <a:prstGeom prst="rect">
            <a:avLst/>
          </a:prstGeom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01F6ECB3-9BC9-4F2B-9AA1-F9C205D60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46676"/>
            <a:ext cx="10439400" cy="923330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 eaLnBrk="1" hangingPunct="1">
              <a:lnSpc>
                <a:spcPct val="110000"/>
              </a:lnSpc>
              <a:defRPr sz="2700" b="0" u="none">
                <a:solidFill>
                  <a:srgbClr val="F9C806"/>
                </a:solidFill>
                <a:latin typeface="Arial" pitchFamily="34" charset="0"/>
              </a:defRPr>
            </a:lvl1pPr>
            <a:lvl2pPr marL="742950" indent="-285750">
              <a:defRPr sz="2800" u="sng">
                <a:latin typeface="Arial" pitchFamily="34" charset="0"/>
              </a:defRPr>
            </a:lvl2pPr>
            <a:lvl3pPr marL="1143000" indent="-228600">
              <a:defRPr sz="2800" u="sng">
                <a:latin typeface="Arial" pitchFamily="34" charset="0"/>
              </a:defRPr>
            </a:lvl3pPr>
            <a:lvl4pPr marL="1600200" indent="-228600">
              <a:defRPr sz="2800" u="sng">
                <a:latin typeface="Arial" pitchFamily="34" charset="0"/>
              </a:defRPr>
            </a:lvl4pPr>
            <a:lvl5pPr marL="2057400" indent="-228600">
              <a:defRPr sz="2800" u="sng"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>
                <a:solidFill>
                  <a:srgbClr val="FFC000"/>
                </a:solidFill>
                <a:ea typeface="ＭＳ Ｐゴシック" pitchFamily="-107" charset="-128"/>
              </a:rPr>
              <a:t>So many rhythms in the body!</a:t>
            </a:r>
          </a:p>
          <a:p>
            <a:pPr>
              <a:lnSpc>
                <a:spcPct val="100000"/>
              </a:lnSpc>
              <a:defRPr/>
            </a:pPr>
            <a:r>
              <a:rPr lang="en-US">
                <a:solidFill>
                  <a:srgbClr val="FFC000"/>
                </a:solidFill>
                <a:ea typeface="ＭＳ Ｐゴシック" pitchFamily="-107" charset="-128"/>
              </a:rPr>
              <a:t>Alternation of light and darkness keeps them synchronised</a:t>
            </a:r>
            <a:endParaRPr lang="de-DE">
              <a:solidFill>
                <a:srgbClr val="FFC000"/>
              </a:solidFill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2874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83013CBA-016E-4E4D-B5FB-29FD4F086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295400"/>
            <a:ext cx="7942263" cy="212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  <a:defRPr/>
            </a:pPr>
            <a:r>
              <a:rPr lang="en-US" altLang="en-US" sz="3600" b="0">
                <a:solidFill>
                  <a:srgbClr val="FFFFFF"/>
                </a:solidFill>
                <a:latin typeface="Comic Sans MS" pitchFamily="66" charset="0"/>
                <a:ea typeface="MS PGothic" pitchFamily="34" charset="-128"/>
                <a:cs typeface="Arial" pitchFamily="34" charset="0"/>
              </a:rPr>
              <a:t>Mentimeter:</a:t>
            </a:r>
          </a:p>
          <a:p>
            <a:pPr algn="ctr" eaLnBrk="1" hangingPunct="1">
              <a:spcBef>
                <a:spcPct val="50000"/>
              </a:spcBef>
              <a:buNone/>
              <a:defRPr/>
            </a:pPr>
            <a:r>
              <a:rPr lang="en-US" altLang="en-US" sz="2400" b="0">
                <a:solidFill>
                  <a:srgbClr val="FFFFFF"/>
                </a:solidFill>
                <a:latin typeface="Comic Sans MS" pitchFamily="66" charset="0"/>
                <a:ea typeface="MS PGothic" pitchFamily="34" charset="-128"/>
                <a:cs typeface="Arial" pitchFamily="34" charset="0"/>
              </a:rPr>
              <a:t>Light at night – blessing or curse?</a:t>
            </a:r>
          </a:p>
          <a:p>
            <a:pPr algn="ctr" eaLnBrk="1" hangingPunct="1">
              <a:spcBef>
                <a:spcPct val="50000"/>
              </a:spcBef>
              <a:buNone/>
              <a:defRPr/>
            </a:pPr>
            <a:r>
              <a:rPr lang="en-US" altLang="en-US" sz="2400" b="0">
                <a:solidFill>
                  <a:srgbClr val="FFFFFF"/>
                </a:solidFill>
                <a:latin typeface="Comic Sans MS" pitchFamily="66" charset="0"/>
                <a:ea typeface="MS PGothic" pitchFamily="34" charset="-128"/>
                <a:cs typeface="Arial" pitchFamily="34" charset="0"/>
              </a:rPr>
              <a:t>On a scale from 10 (positive) to 1 (negative), how do you perceive the overall pay-off of ALAN?</a:t>
            </a:r>
            <a:endParaRPr lang="en-US" altLang="en-US" b="0">
              <a:solidFill>
                <a:srgbClr val="FFFFFF"/>
              </a:solidFill>
              <a:latin typeface="Comic Sans MS" pitchFamily="66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098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2670562" y="304800"/>
            <a:ext cx="6893005" cy="592022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n-US" sz="3200" b="0">
                <a:solidFill>
                  <a:srgbClr val="F9C806"/>
                </a:solidFill>
                <a:ea typeface="ＭＳ Ｐゴシック" pitchFamily="-107" charset="-128"/>
              </a:rPr>
              <a:t>Ways forward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C7AE5-876D-45C8-84B1-B4DF23296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144" y="4104280"/>
            <a:ext cx="2148432" cy="1153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F32B2B-2B6D-4B4F-8E8E-D4F5EE95C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641"/>
          <a:stretch/>
        </p:blipFill>
        <p:spPr>
          <a:xfrm>
            <a:off x="6449517" y="2625530"/>
            <a:ext cx="5132883" cy="7064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28E1BD-58D6-4360-B228-FC1C4AFEF2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495"/>
          <a:stretch/>
        </p:blipFill>
        <p:spPr>
          <a:xfrm>
            <a:off x="533400" y="2447199"/>
            <a:ext cx="5029200" cy="3549352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4EC3A3A0-35DD-476A-AB44-BFD6978A2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1017718"/>
            <a:ext cx="9982200" cy="120032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7" charset="-128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/>
              <a:t>In politics and public, we need to protect darkness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/>
              <a:t>Personally, we can seek temporary escape from ALAN. But this requires dark places.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7E54185F-1A87-4981-9F64-D12CC8630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564484"/>
            <a:ext cx="4025576" cy="43088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7" charset="-128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de-DE" sz="2200"/>
              <a:t>Yes! And it's measurable!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3EC8A563-16EE-43D4-948C-2D7EDF459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5720" y="6169064"/>
            <a:ext cx="35445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1" hangingPunct="1">
              <a:buClr>
                <a:srgbClr val="000000"/>
              </a:buClr>
              <a:buSzPct val="100000"/>
              <a:defRPr/>
            </a:pPr>
            <a:r>
              <a:rPr lang="en-GB" sz="1800" b="0" i="1">
                <a:solidFill>
                  <a:srgbClr val="FFFF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Wright et al. 2013, and blog BBC</a:t>
            </a:r>
            <a:endParaRPr lang="en-US" sz="1800" b="0" i="1">
              <a:solidFill>
                <a:srgbClr val="FFFFFF"/>
              </a:solidFill>
              <a:latin typeface="Arial" pitchFamily="34" charset="0"/>
              <a:ea typeface="ＭＳ Ｐゴシック" pitchFamily="-107" charset="-128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4C62C-B9E6-406E-8FAD-9302DD15FFA9}"/>
              </a:ext>
            </a:extLst>
          </p:cNvPr>
          <p:cNvSpPr txBox="1"/>
          <p:nvPr/>
        </p:nvSpPr>
        <p:spPr>
          <a:xfrm>
            <a:off x="5773363" y="2486243"/>
            <a:ext cx="53339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000" b="0">
                <a:solidFill>
                  <a:srgbClr val="FFC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?</a:t>
            </a:r>
            <a:endParaRPr lang="en-NL" sz="5000">
              <a:solidFill>
                <a:srgbClr val="FFC000"/>
              </a:solidFill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7A82AFE1-3B6E-423F-97E2-856F32511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2318" y="5510904"/>
            <a:ext cx="585008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7" charset="-128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de-DE" sz="2800"/>
              <a:t>-&gt; Wadden Darkness – a true asset </a:t>
            </a:r>
          </a:p>
        </p:txBody>
      </p:sp>
    </p:spTree>
    <p:extLst>
      <p:ext uri="{BB962C8B-B14F-4D97-AF65-F5344CB8AC3E}">
        <p14:creationId xmlns:p14="http://schemas.microsoft.com/office/powerpoint/2010/main" val="2250219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1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indmill in the background&#10;&#10;Description automatically generated">
            <a:extLst>
              <a:ext uri="{FF2B5EF4-FFF2-40B4-BE49-F238E27FC236}">
                <a16:creationId xmlns:a16="http://schemas.microsoft.com/office/drawing/2014/main" id="{17C49825-B970-445D-ACC8-2228247680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4"/>
          <a:stretch/>
        </p:blipFill>
        <p:spPr>
          <a:xfrm>
            <a:off x="0" y="0"/>
            <a:ext cx="12345386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 rot="10800000" flipV="1">
            <a:off x="6705600" y="1828800"/>
            <a:ext cx="2996231" cy="838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de-DE" sz="4800" i="1">
                <a:solidFill>
                  <a:srgbClr val="F9C806"/>
                </a:solidFill>
                <a:latin typeface="Comic Sans MS" pitchFamily="66" charset="0"/>
                <a:ea typeface="ＭＳ Ｐゴシック"/>
                <a:cs typeface="Arial" charset="0"/>
              </a:rPr>
              <a:t>THANKS!</a:t>
            </a:r>
            <a:endParaRPr lang="en-GB" sz="4800" b="0" i="1">
              <a:solidFill>
                <a:srgbClr val="F9C806"/>
              </a:solidFill>
              <a:latin typeface="Comic Sans MS" pitchFamily="66" charset="0"/>
              <a:ea typeface="ＭＳ Ｐゴシック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60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3352800" y="3810001"/>
            <a:ext cx="5486400" cy="592022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 eaLnBrk="1" hangingPunct="1">
              <a:lnSpc>
                <a:spcPct val="110000"/>
              </a:lnSpc>
              <a:defRPr sz="3000" b="0">
                <a:solidFill>
                  <a:srgbClr val="FFC0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sz="3200">
                <a:ea typeface="ＭＳ Ｐゴシック" pitchFamily="-107" charset="-128"/>
              </a:rPr>
              <a:t>Our planet is deeply rhythmic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4989D-8873-4A64-A393-9C3CFAB79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52400"/>
            <a:ext cx="4775200" cy="3581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72AEAF-A239-4D28-8A30-1069F8453AA3}"/>
              </a:ext>
            </a:extLst>
          </p:cNvPr>
          <p:cNvSpPr txBox="1"/>
          <p:nvPr/>
        </p:nvSpPr>
        <p:spPr>
          <a:xfrm>
            <a:off x="4114800" y="4495801"/>
            <a:ext cx="3581400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0">
                <a:solidFill>
                  <a:schemeClr val="bg1"/>
                </a:solidFill>
                <a:latin typeface="Arial"/>
                <a:ea typeface="ＭＳ Ｐゴシック" pitchFamily="-107" charset="-128"/>
              </a:rPr>
              <a:t>it orbits around sun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0">
                <a:solidFill>
                  <a:schemeClr val="bg1"/>
                </a:solidFill>
                <a:latin typeface="Arial"/>
                <a:ea typeface="ＭＳ Ｐゴシック" pitchFamily="-107" charset="-128"/>
              </a:rPr>
              <a:t>rotates around its axis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0">
                <a:solidFill>
                  <a:schemeClr val="bg1"/>
                </a:solidFill>
                <a:latin typeface="Arial"/>
                <a:ea typeface="ＭＳ Ｐゴシック" pitchFamily="-107" charset="-128"/>
              </a:rPr>
              <a:t>has an orbiting moon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DDAE5B7-0E9F-40F1-B1BC-99C4151CF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789908"/>
            <a:ext cx="6934200" cy="498342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 eaLnBrk="1" hangingPunct="1">
              <a:lnSpc>
                <a:spcPct val="110000"/>
              </a:lnSpc>
              <a:defRPr sz="3000" b="0">
                <a:solidFill>
                  <a:srgbClr val="FFC0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sz="2600">
                <a:solidFill>
                  <a:schemeClr val="bg1"/>
                </a:solidFill>
                <a:ea typeface="ＭＳ Ｐゴシック" pitchFamily="-107" charset="-128"/>
              </a:rPr>
              <a:t>-&gt; light and darkness are complementary</a:t>
            </a:r>
          </a:p>
        </p:txBody>
      </p:sp>
    </p:spTree>
    <p:extLst>
      <p:ext uri="{BB962C8B-B14F-4D97-AF65-F5344CB8AC3E}">
        <p14:creationId xmlns:p14="http://schemas.microsoft.com/office/powerpoint/2010/main" val="41942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83013CBA-016E-4E4D-B5FB-29FD4F086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063" y="1566863"/>
            <a:ext cx="7315200" cy="304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  <a:defRPr/>
            </a:pPr>
            <a:r>
              <a:rPr lang="en-US" altLang="en-US" sz="3600" b="0">
                <a:solidFill>
                  <a:srgbClr val="FFFFFF"/>
                </a:solidFill>
                <a:latin typeface="Comic Sans MS" pitchFamily="66" charset="0"/>
                <a:ea typeface="MS PGothic" pitchFamily="34" charset="-128"/>
                <a:cs typeface="Arial" pitchFamily="34" charset="0"/>
              </a:rPr>
              <a:t>Mentimeter:</a:t>
            </a:r>
          </a:p>
          <a:p>
            <a:pPr algn="ctr" eaLnBrk="1" hangingPunct="1">
              <a:spcBef>
                <a:spcPct val="50000"/>
              </a:spcBef>
              <a:buNone/>
              <a:defRPr/>
            </a:pPr>
            <a:r>
              <a:rPr lang="en-US" altLang="en-US" sz="2400" b="0">
                <a:solidFill>
                  <a:srgbClr val="FFFFFF"/>
                </a:solidFill>
                <a:latin typeface="Comic Sans MS" pitchFamily="66" charset="0"/>
                <a:ea typeface="MS PGothic" pitchFamily="34" charset="-128"/>
                <a:cs typeface="Arial" pitchFamily="34" charset="0"/>
              </a:rPr>
              <a:t>1. What do you think light brings to nature?</a:t>
            </a:r>
          </a:p>
          <a:p>
            <a:pPr algn="ctr" eaLnBrk="1" hangingPunct="1">
              <a:spcBef>
                <a:spcPct val="50000"/>
              </a:spcBef>
              <a:buNone/>
              <a:defRPr/>
            </a:pPr>
            <a:r>
              <a:rPr lang="en-US" altLang="en-US" sz="2400" b="0">
                <a:solidFill>
                  <a:srgbClr val="FFFFFF"/>
                </a:solidFill>
                <a:latin typeface="Comic Sans MS" pitchFamily="66" charset="0"/>
                <a:ea typeface="MS PGothic" pitchFamily="34" charset="-128"/>
                <a:cs typeface="Arial" pitchFamily="34" charset="0"/>
              </a:rPr>
              <a:t>2. What do you think darkness brings to nature?</a:t>
            </a:r>
          </a:p>
          <a:p>
            <a:pPr algn="ctr" eaLnBrk="1" hangingPunct="1">
              <a:spcBef>
                <a:spcPct val="50000"/>
              </a:spcBef>
              <a:buNone/>
              <a:defRPr/>
            </a:pPr>
            <a:endParaRPr lang="en-US" altLang="en-US" sz="2400" b="0">
              <a:solidFill>
                <a:srgbClr val="FFFFFF"/>
              </a:solidFill>
              <a:latin typeface="Comic Sans MS" pitchFamily="66" charset="0"/>
              <a:ea typeface="MS PGothic" pitchFamily="34" charset="-128"/>
              <a:cs typeface="Arial" pitchFamily="34" charset="0"/>
            </a:endParaRPr>
          </a:p>
          <a:p>
            <a:pPr algn="ctr" eaLnBrk="1" hangingPunct="1">
              <a:spcBef>
                <a:spcPct val="50000"/>
              </a:spcBef>
              <a:buNone/>
              <a:defRPr/>
            </a:pPr>
            <a:r>
              <a:rPr lang="en-US" altLang="en-US" b="0">
                <a:solidFill>
                  <a:srgbClr val="FFFFFF"/>
                </a:solidFill>
                <a:latin typeface="Comic Sans MS" pitchFamily="66" charset="0"/>
                <a:ea typeface="MS PGothic" pitchFamily="34" charset="-128"/>
                <a:cs typeface="Arial" pitchFamily="34" charset="0"/>
              </a:rPr>
              <a:t>(-&gt; "rhythm is it")</a:t>
            </a:r>
          </a:p>
        </p:txBody>
      </p:sp>
    </p:spTree>
    <p:extLst>
      <p:ext uri="{BB962C8B-B14F-4D97-AF65-F5344CB8AC3E}">
        <p14:creationId xmlns:p14="http://schemas.microsoft.com/office/powerpoint/2010/main" val="3520921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id="{63B0DC4D-1159-482A-94FC-EDDB14E23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8600"/>
            <a:ext cx="10287000" cy="584775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3200" b="0">
                <a:solidFill>
                  <a:srgbClr val="FFC000"/>
                </a:solidFill>
              </a:rPr>
              <a:t>Some effects of light &amp; darkness on nature and people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7A78934-0A62-4299-9241-6FF278C606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067608"/>
              </p:ext>
            </p:extLst>
          </p:nvPr>
        </p:nvGraphicFramePr>
        <p:xfrm>
          <a:off x="2286000" y="1706880"/>
          <a:ext cx="9467851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3035">
                  <a:extLst>
                    <a:ext uri="{9D8B030D-6E8A-4147-A177-3AD203B41FA5}">
                      <a16:colId xmlns:a16="http://schemas.microsoft.com/office/drawing/2014/main" val="74417970"/>
                    </a:ext>
                  </a:extLst>
                </a:gridCol>
                <a:gridCol w="1432874">
                  <a:extLst>
                    <a:ext uri="{9D8B030D-6E8A-4147-A177-3AD203B41FA5}">
                      <a16:colId xmlns:a16="http://schemas.microsoft.com/office/drawing/2014/main" val="4179239717"/>
                    </a:ext>
                  </a:extLst>
                </a:gridCol>
                <a:gridCol w="1840971">
                  <a:extLst>
                    <a:ext uri="{9D8B030D-6E8A-4147-A177-3AD203B41FA5}">
                      <a16:colId xmlns:a16="http://schemas.microsoft.com/office/drawing/2014/main" val="3395946603"/>
                    </a:ext>
                  </a:extLst>
                </a:gridCol>
                <a:gridCol w="1840971">
                  <a:extLst>
                    <a:ext uri="{9D8B030D-6E8A-4147-A177-3AD203B41FA5}">
                      <a16:colId xmlns:a16="http://schemas.microsoft.com/office/drawing/2014/main" val="3685596276"/>
                    </a:ext>
                  </a:extLst>
                </a:gridCol>
              </a:tblGrid>
              <a:tr h="33906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Biological process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</a:t>
                      </a:r>
                      <a:endParaRPr lang="en-NL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Darkness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ALAN</a:t>
                      </a:r>
                      <a:endParaRPr lang="en-NL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314640"/>
                  </a:ext>
                </a:extLst>
              </a:tr>
              <a:tr h="339064">
                <a:tc>
                  <a:txBody>
                    <a:bodyPr/>
                    <a:lstStyle/>
                    <a:p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en-NL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943548"/>
                  </a:ext>
                </a:extLst>
              </a:tr>
              <a:tr h="339064">
                <a:tc>
                  <a:txBody>
                    <a:bodyPr/>
                    <a:lstStyle/>
                    <a:p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Vision</a:t>
                      </a:r>
                      <a:endParaRPr lang="en-NL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83194"/>
                  </a:ext>
                </a:extLst>
              </a:tr>
              <a:tr h="33906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Visual feeding and moving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774431"/>
                  </a:ext>
                </a:extLst>
              </a:tr>
              <a:tr h="33906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Hiding from predators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185458"/>
                  </a:ext>
                </a:extLst>
              </a:tr>
              <a:tr h="339064">
                <a:tc>
                  <a:txBody>
                    <a:bodyPr/>
                    <a:lstStyle/>
                    <a:p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Orientation</a:t>
                      </a:r>
                      <a:endParaRPr lang="en-NL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485679"/>
                  </a:ext>
                </a:extLst>
              </a:tr>
              <a:tr h="33906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Phototaxis: attracted to light or darknes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320960"/>
                  </a:ext>
                </a:extLst>
              </a:tr>
              <a:tr h="33906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 compass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120503"/>
                  </a:ext>
                </a:extLst>
              </a:tr>
              <a:tr h="339064">
                <a:tc>
                  <a:txBody>
                    <a:bodyPr/>
                    <a:lstStyle/>
                    <a:p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</a:t>
                      </a:r>
                      <a:endParaRPr lang="en-NL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42339"/>
                  </a:ext>
                </a:extLst>
              </a:tr>
              <a:tr h="33906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Biological rhythm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457320"/>
                  </a:ext>
                </a:extLst>
              </a:tr>
              <a:tr h="33906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Sleep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-/+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disrupted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307892"/>
                  </a:ext>
                </a:extLst>
              </a:tr>
              <a:tr h="33906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Fighting disease (metabolic, cancer)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</a:t>
                      </a:r>
                      <a:endParaRPr lang="en-N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357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40DC39F-F77D-456B-BBD5-5926F5500B9B}"/>
              </a:ext>
            </a:extLst>
          </p:cNvPr>
          <p:cNvSpPr/>
          <p:nvPr/>
        </p:nvSpPr>
        <p:spPr bwMode="auto">
          <a:xfrm>
            <a:off x="9906000" y="1524000"/>
            <a:ext cx="2286000" cy="4985084"/>
          </a:xfrm>
          <a:prstGeom prst="rect">
            <a:avLst/>
          </a:prstGeom>
          <a:solidFill>
            <a:srgbClr val="333333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NL" u="sng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728B388-94FC-475C-9093-E2374681A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573" y="1044374"/>
            <a:ext cx="4896853" cy="467051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 eaLnBrk="1" hangingPunct="1">
              <a:lnSpc>
                <a:spcPct val="110000"/>
              </a:lnSpc>
              <a:defRPr sz="3000" b="0">
                <a:solidFill>
                  <a:srgbClr val="FFC0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sz="2400">
                <a:solidFill>
                  <a:schemeClr val="bg1"/>
                </a:solidFill>
                <a:ea typeface="ＭＳ Ｐゴシック" pitchFamily="-107" charset="-128"/>
              </a:rPr>
              <a:t>+  +  -&gt; alternation is needed</a:t>
            </a:r>
          </a:p>
        </p:txBody>
      </p:sp>
    </p:spTree>
    <p:extLst>
      <p:ext uri="{BB962C8B-B14F-4D97-AF65-F5344CB8AC3E}">
        <p14:creationId xmlns:p14="http://schemas.microsoft.com/office/powerpoint/2010/main" val="1974391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>
            <a:extLst>
              <a:ext uri="{FF2B5EF4-FFF2-40B4-BE49-F238E27FC236}">
                <a16:creationId xmlns:a16="http://schemas.microsoft.com/office/drawing/2014/main" id="{36352F9C-67FC-4CB7-94CE-81301E4C6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549" y="159831"/>
            <a:ext cx="8739251" cy="529569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10000"/>
              </a:lnSpc>
              <a:defRPr sz="2800" b="0">
                <a:solidFill>
                  <a:srgbClr val="F9C806"/>
                </a:solidFill>
              </a:defRPr>
            </a:lvl1pPr>
          </a:lstStyle>
          <a:p>
            <a:pPr eaLnBrk="1" hangingPunct="1">
              <a:defRPr/>
            </a:pPr>
            <a:r>
              <a:rPr lang="de-DE">
                <a:ea typeface="ＭＳ Ｐゴシック" pitchFamily="-107" charset="-128"/>
              </a:rPr>
              <a:t>Now living things have a problem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4757A076-4018-48C7-A746-A52F72B3A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182249"/>
            <a:ext cx="2557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defRPr/>
            </a:pPr>
            <a:r>
              <a:rPr lang="en-GB" sz="1800" b="0" i="1">
                <a:solidFill>
                  <a:srgbClr val="FFFF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Falchi et al. 2016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A757E4-1CC7-4994-AEA5-85E8F6872F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6"/>
          <a:stretch/>
        </p:blipFill>
        <p:spPr>
          <a:xfrm>
            <a:off x="5841175" y="873232"/>
            <a:ext cx="5055425" cy="5868732"/>
          </a:xfrm>
          <a:prstGeom prst="rect">
            <a:avLst/>
          </a:prstGeom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2BD4C770-E7BE-42CA-8C15-9372172BE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374" y="1143000"/>
            <a:ext cx="3886200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7" charset="-128"/>
              </a:defRPr>
            </a:lvl1pPr>
          </a:lstStyle>
          <a:p>
            <a:pPr algn="r">
              <a:defRPr/>
            </a:pPr>
            <a:r>
              <a:rPr lang="de-DE"/>
              <a:t>Netherlands:</a:t>
            </a:r>
          </a:p>
          <a:p>
            <a:pPr algn="r">
              <a:defRPr/>
            </a:pPr>
            <a:r>
              <a:rPr lang="de-DE"/>
              <a:t>in Europe, highest Artificial Light at Night (ALAN)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44721E-8DCB-4153-A28B-0832F7C7D0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88" y="2939307"/>
            <a:ext cx="1549868" cy="9850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F36AAB-B54A-4728-BE6C-EE27CDFDC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56" y="2648425"/>
            <a:ext cx="1182114" cy="15512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970D9C-6EA2-4BEA-9748-473EBA368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93564" y="2930607"/>
            <a:ext cx="1535656" cy="100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77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83013CBA-016E-4E4D-B5FB-29FD4F086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295400"/>
            <a:ext cx="7942263" cy="230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  <a:defRPr/>
            </a:pPr>
            <a:r>
              <a:rPr lang="en-US" altLang="en-US" sz="3600" b="0">
                <a:solidFill>
                  <a:srgbClr val="FFFFFF"/>
                </a:solidFill>
                <a:latin typeface="Comic Sans MS" pitchFamily="66" charset="0"/>
                <a:ea typeface="MS PGothic" pitchFamily="34" charset="-128"/>
                <a:cs typeface="Arial" pitchFamily="34" charset="0"/>
              </a:rPr>
              <a:t>Mentimeter:</a:t>
            </a:r>
          </a:p>
          <a:p>
            <a:pPr algn="ctr" eaLnBrk="1" hangingPunct="1">
              <a:spcBef>
                <a:spcPct val="50000"/>
              </a:spcBef>
              <a:buNone/>
              <a:defRPr/>
            </a:pPr>
            <a:r>
              <a:rPr lang="en-US" altLang="en-US" sz="2400" b="0">
                <a:solidFill>
                  <a:srgbClr val="FFFFFF"/>
                </a:solidFill>
                <a:latin typeface="Comic Sans MS" pitchFamily="66" charset="0"/>
                <a:ea typeface="MS PGothic" pitchFamily="34" charset="-128"/>
                <a:cs typeface="Arial" pitchFamily="34" charset="0"/>
              </a:rPr>
              <a:t>How do you perceive light at night (ALAN)?</a:t>
            </a:r>
          </a:p>
          <a:p>
            <a:pPr algn="ctr" eaLnBrk="1" hangingPunct="1">
              <a:spcBef>
                <a:spcPct val="50000"/>
              </a:spcBef>
              <a:buNone/>
              <a:defRPr/>
            </a:pPr>
            <a:r>
              <a:rPr lang="en-US" altLang="en-US" sz="2400" b="0">
                <a:solidFill>
                  <a:srgbClr val="FFFFFF"/>
                </a:solidFill>
                <a:latin typeface="Comic Sans MS" pitchFamily="66" charset="0"/>
                <a:ea typeface="MS PGothic" pitchFamily="34" charset="-128"/>
                <a:cs typeface="Arial" pitchFamily="34" charset="0"/>
              </a:rPr>
              <a:t>1. What do you like about Artificial Light at Night?</a:t>
            </a:r>
          </a:p>
          <a:p>
            <a:pPr algn="ctr" eaLnBrk="1" hangingPunct="1">
              <a:spcBef>
                <a:spcPct val="50000"/>
              </a:spcBef>
              <a:buNone/>
              <a:defRPr/>
            </a:pPr>
            <a:r>
              <a:rPr lang="en-US" altLang="en-US" sz="2400" b="0">
                <a:solidFill>
                  <a:srgbClr val="FFFFFF"/>
                </a:solidFill>
                <a:latin typeface="Comic Sans MS" pitchFamily="66" charset="0"/>
                <a:ea typeface="MS PGothic" pitchFamily="34" charset="-128"/>
                <a:cs typeface="Arial" pitchFamily="34" charset="0"/>
              </a:rPr>
              <a:t>2. What do you dislike about Artificial Light at Night?</a:t>
            </a:r>
          </a:p>
        </p:txBody>
      </p:sp>
    </p:spTree>
    <p:extLst>
      <p:ext uri="{BB962C8B-B14F-4D97-AF65-F5344CB8AC3E}">
        <p14:creationId xmlns:p14="http://schemas.microsoft.com/office/powerpoint/2010/main" val="3663910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3124200" y="413776"/>
            <a:ext cx="5875422" cy="529569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n-US" b="0">
                <a:solidFill>
                  <a:srgbClr val="F9C806"/>
                </a:solidFill>
                <a:ea typeface="ＭＳ Ｐゴシック" pitchFamily="-107" charset="-128"/>
              </a:rPr>
              <a:t>Energy to grow from ALAN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1017D-E165-4D9F-923D-4D645816C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73414"/>
            <a:ext cx="3061204" cy="4086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1769E-5BBB-4E86-8630-4F009CADFE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75" b="18748"/>
          <a:stretch/>
        </p:blipFill>
        <p:spPr>
          <a:xfrm>
            <a:off x="6311574" y="3302275"/>
            <a:ext cx="4585026" cy="17526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A96B1D-F6AA-46AB-8027-5DEDCD6110DB}"/>
              </a:ext>
            </a:extLst>
          </p:cNvPr>
          <p:cNvSpPr txBox="1"/>
          <p:nvPr/>
        </p:nvSpPr>
        <p:spPr>
          <a:xfrm>
            <a:off x="7731650" y="5075112"/>
            <a:ext cx="30612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marL="0" marR="0" lvl="0" indent="0" algn="ctr" defTabSz="914400" eaLnBrk="1" latinLnBrk="0" hangingPunct="1">
              <a:lnSpc>
                <a:spcPct val="100000"/>
              </a:lnSpc>
              <a:buClr>
                <a:srgbClr val="000000"/>
              </a:buClr>
              <a:buSzPct val="100000"/>
              <a:buFontTx/>
              <a:buNone/>
              <a:tabLst/>
              <a:defRPr kumimoji="0" sz="1800" b="0" i="1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van Grunsven et al. 2017</a:t>
            </a:r>
            <a:endParaRPr lang="en-NL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AA44EC0-B7B5-4F0F-9E3B-C80DA9A70C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553690"/>
              </p:ext>
            </p:extLst>
          </p:nvPr>
        </p:nvGraphicFramePr>
        <p:xfrm>
          <a:off x="4648200" y="1854476"/>
          <a:ext cx="2205012" cy="1322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6781680" imgH="4069080" progId="Paint.Picture">
                  <p:embed/>
                </p:oleObj>
              </mc:Choice>
              <mc:Fallback>
                <p:oleObj name="Bitmap Image" r:id="rId5" imgW="6781680" imgH="4069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8200" y="1854476"/>
                        <a:ext cx="2205012" cy="1322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A664E7F-A934-4B21-B7D7-7B51A72F0047}"/>
              </a:ext>
            </a:extLst>
          </p:cNvPr>
          <p:cNvSpPr txBox="1"/>
          <p:nvPr/>
        </p:nvSpPr>
        <p:spPr>
          <a:xfrm>
            <a:off x="4654594" y="1273415"/>
            <a:ext cx="330035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0">
                <a:solidFill>
                  <a:srgbClr val="000000"/>
                </a:solidFill>
                <a:latin typeface="Arial"/>
                <a:ea typeface="ＭＳ Ｐゴシック" pitchFamily="-107" charset="-128"/>
              </a:rPr>
              <a:t>Plants grow with ALAN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174F60-A492-4012-A977-3BE04BED49FE}"/>
              </a:ext>
            </a:extLst>
          </p:cNvPr>
          <p:cNvSpPr txBox="1"/>
          <p:nvPr/>
        </p:nvSpPr>
        <p:spPr>
          <a:xfrm>
            <a:off x="6940713" y="1849946"/>
            <a:ext cx="2819182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0">
                <a:solidFill>
                  <a:srgbClr val="000000"/>
                </a:solidFill>
                <a:latin typeface="Arial"/>
                <a:ea typeface="ＭＳ Ｐゴシック" pitchFamily="-107" charset="-128"/>
              </a:rPr>
              <a:t>… but so do slugs!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9510A0-5904-4C53-AAE0-0ADC992F3F1A}"/>
              </a:ext>
            </a:extLst>
          </p:cNvPr>
          <p:cNvSpPr/>
          <p:nvPr/>
        </p:nvSpPr>
        <p:spPr bwMode="auto">
          <a:xfrm>
            <a:off x="8263923" y="4155667"/>
            <a:ext cx="228601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buFontTx/>
              <a:buChar char="•"/>
            </a:pPr>
            <a:endParaRPr lang="en-NL" sz="3200">
              <a:solidFill>
                <a:srgbClr val="FF99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C2F534-08B3-4ED4-B19F-8DF59FB51DC3}"/>
              </a:ext>
            </a:extLst>
          </p:cNvPr>
          <p:cNvSpPr/>
          <p:nvPr/>
        </p:nvSpPr>
        <p:spPr bwMode="auto">
          <a:xfrm>
            <a:off x="9278586" y="3655201"/>
            <a:ext cx="228601" cy="1080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FontTx/>
              <a:buChar char="•"/>
            </a:pPr>
            <a:endParaRPr lang="en-NL" sz="3200">
              <a:solidFill>
                <a:srgbClr val="FF99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3CFEE2-84EC-400A-B56B-D048552F60C6}"/>
              </a:ext>
            </a:extLst>
          </p:cNvPr>
          <p:cNvSpPr/>
          <p:nvPr/>
        </p:nvSpPr>
        <p:spPr bwMode="auto">
          <a:xfrm>
            <a:off x="10293249" y="3378474"/>
            <a:ext cx="228601" cy="1386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FontTx/>
              <a:buChar char="•"/>
            </a:pPr>
            <a:endParaRPr lang="en-NL" sz="3200">
              <a:solidFill>
                <a:srgbClr val="FF99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3C9209-DEFF-4693-BAB2-E74848C495D3}"/>
              </a:ext>
            </a:extLst>
          </p:cNvPr>
          <p:cNvSpPr/>
          <p:nvPr/>
        </p:nvSpPr>
        <p:spPr bwMode="auto">
          <a:xfrm>
            <a:off x="7229207" y="4721275"/>
            <a:ext cx="228601" cy="28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FontTx/>
              <a:buChar char="•"/>
            </a:pPr>
            <a:endParaRPr lang="en-NL" sz="3200">
              <a:solidFill>
                <a:srgbClr val="FF99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99ADA4-B03C-49D5-A963-B7AB5D2095AF}"/>
              </a:ext>
            </a:extLst>
          </p:cNvPr>
          <p:cNvSpPr/>
          <p:nvPr/>
        </p:nvSpPr>
        <p:spPr bwMode="auto">
          <a:xfrm>
            <a:off x="7373586" y="3430150"/>
            <a:ext cx="128337" cy="606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FontTx/>
              <a:buChar char="•"/>
            </a:pPr>
            <a:endParaRPr lang="en-NL" sz="3200">
              <a:solidFill>
                <a:srgbClr val="FF99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B8AF5C-A5E0-449C-AA3E-014F2520F261}"/>
              </a:ext>
            </a:extLst>
          </p:cNvPr>
          <p:cNvSpPr txBox="1"/>
          <p:nvPr/>
        </p:nvSpPr>
        <p:spPr>
          <a:xfrm>
            <a:off x="6727533" y="3592283"/>
            <a:ext cx="2170052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0">
                <a:solidFill>
                  <a:srgbClr val="000000"/>
                </a:solidFill>
                <a:latin typeface="Arial"/>
                <a:ea typeface="ＭＳ Ｐゴシック" pitchFamily="-107" charset="-128"/>
              </a:rPr>
              <a:t>slugs per year</a:t>
            </a: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5C1AB134-4FE5-43CD-8319-D1AAFEFA3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252" y="5624621"/>
            <a:ext cx="4253671" cy="46166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7" charset="-128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de-DE"/>
              <a:t>-&gt; typically mixed effects</a:t>
            </a:r>
          </a:p>
        </p:txBody>
      </p:sp>
    </p:spTree>
    <p:extLst>
      <p:ext uri="{BB962C8B-B14F-4D97-AF65-F5344CB8AC3E}">
        <p14:creationId xmlns:p14="http://schemas.microsoft.com/office/powerpoint/2010/main" val="3395095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2555796" y="246870"/>
            <a:ext cx="6893005" cy="529569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n-US" b="0">
                <a:solidFill>
                  <a:srgbClr val="F9C806"/>
                </a:solidFill>
                <a:ea typeface="ＭＳ Ｐゴシック" pitchFamily="-107" charset="-128"/>
              </a:rPr>
              <a:t>Vision: feeding and predation risk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664E7F-A934-4B21-B7D7-7B51A72F0047}"/>
              </a:ext>
            </a:extLst>
          </p:cNvPr>
          <p:cNvSpPr txBox="1"/>
          <p:nvPr/>
        </p:nvSpPr>
        <p:spPr>
          <a:xfrm>
            <a:off x="910143" y="933582"/>
            <a:ext cx="4728658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0">
                <a:solidFill>
                  <a:srgbClr val="000000"/>
                </a:solidFill>
                <a:latin typeface="Arial"/>
                <a:ea typeface="ＭＳ Ｐゴシック" pitchFamily="-107" charset="-128"/>
              </a:rPr>
              <a:t>Some species feed more under ALAN, including some waders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174F60-A492-4012-A977-3BE04BED49FE}"/>
              </a:ext>
            </a:extLst>
          </p:cNvPr>
          <p:cNvSpPr txBox="1"/>
          <p:nvPr/>
        </p:nvSpPr>
        <p:spPr>
          <a:xfrm>
            <a:off x="6419911" y="934795"/>
            <a:ext cx="4472431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0">
                <a:solidFill>
                  <a:srgbClr val="000000"/>
                </a:solidFill>
                <a:latin typeface="Arial"/>
                <a:ea typeface="ＭＳ Ｐゴシック" pitchFamily="-107" charset="-128"/>
              </a:rPr>
              <a:t>Others avoid ALAN and its risk of getting predated</a:t>
            </a: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5C1AB134-4FE5-43CD-8319-D1AAFEFA3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694179"/>
            <a:ext cx="7996742" cy="49244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7" charset="-128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de-DE" sz="2600"/>
              <a:t>Winners and losers! But overall biodiversity declines.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4673E-0456-45E4-BB92-D758E51632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7" r="4333" b="15213"/>
          <a:stretch/>
        </p:blipFill>
        <p:spPr>
          <a:xfrm>
            <a:off x="911064" y="1846212"/>
            <a:ext cx="3672720" cy="3503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6C7F51-FC3E-414B-83C9-CD011B025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42" y="2106501"/>
            <a:ext cx="1449159" cy="2982244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8EB7E-DA1F-4BDF-93CF-773F6085B8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9"/>
          <a:stretch/>
        </p:blipFill>
        <p:spPr>
          <a:xfrm flipH="1">
            <a:off x="3273264" y="2219080"/>
            <a:ext cx="784972" cy="6225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35D0A9-A2A2-47E2-81A0-9A5C3AF52E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0"/>
          <a:stretch/>
        </p:blipFill>
        <p:spPr>
          <a:xfrm>
            <a:off x="7351405" y="3679225"/>
            <a:ext cx="2780214" cy="16475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E00554-9B12-46D2-BBB1-82B6C8232225}"/>
              </a:ext>
            </a:extLst>
          </p:cNvPr>
          <p:cNvSpPr txBox="1"/>
          <p:nvPr/>
        </p:nvSpPr>
        <p:spPr>
          <a:xfrm>
            <a:off x="1063464" y="4136132"/>
            <a:ext cx="30612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marL="0" marR="0" lvl="0" indent="0" algn="ctr" defTabSz="914400" eaLnBrk="1" latinLnBrk="0" hangingPunct="1">
              <a:lnSpc>
                <a:spcPct val="100000"/>
              </a:lnSpc>
              <a:buClr>
                <a:srgbClr val="000000"/>
              </a:buClr>
              <a:buSzPct val="100000"/>
              <a:buFontTx/>
              <a:buNone/>
              <a:tabLst/>
              <a:defRPr kumimoji="0" sz="1800" b="0" i="1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>
                <a:solidFill>
                  <a:schemeClr val="tx1"/>
                </a:solidFill>
              </a:rPr>
              <a:t>Santos et al. 2009</a:t>
            </a:r>
            <a:endParaRPr lang="en-NL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D66F25-8000-48D6-AB06-A51467BEA00A}"/>
              </a:ext>
            </a:extLst>
          </p:cNvPr>
          <p:cNvSpPr txBox="1"/>
          <p:nvPr/>
        </p:nvSpPr>
        <p:spPr>
          <a:xfrm>
            <a:off x="10200440" y="2273429"/>
            <a:ext cx="1534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marL="0" marR="0" lvl="0" indent="0" algn="ctr" defTabSz="914400" eaLnBrk="1" latinLnBrk="0" hangingPunct="1">
              <a:lnSpc>
                <a:spcPct val="100000"/>
              </a:lnSpc>
              <a:buClr>
                <a:srgbClr val="000000"/>
              </a:buClr>
              <a:buSzPct val="100000"/>
              <a:buFontTx/>
              <a:buNone/>
              <a:tabLst/>
              <a:defRPr kumimoji="0" sz="1800" b="0" i="1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Spoelstra et al. 2017</a:t>
            </a:r>
            <a:endParaRPr lang="en-N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891A10-F34E-4832-B2B4-7856DF711DD5}"/>
              </a:ext>
            </a:extLst>
          </p:cNvPr>
          <p:cNvSpPr txBox="1"/>
          <p:nvPr/>
        </p:nvSpPr>
        <p:spPr>
          <a:xfrm>
            <a:off x="10200440" y="4323283"/>
            <a:ext cx="15148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marL="0" marR="0" lvl="0" indent="0" algn="ctr" defTabSz="914400" eaLnBrk="1" latinLnBrk="0" hangingPunct="1">
              <a:lnSpc>
                <a:spcPct val="100000"/>
              </a:lnSpc>
              <a:buClr>
                <a:srgbClr val="000000"/>
              </a:buClr>
              <a:buSzPct val="100000"/>
              <a:buFontTx/>
              <a:buNone/>
              <a:tabLst/>
              <a:defRPr kumimoji="0" sz="1800" b="0" i="1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Vowles &amp; Kemp 2021</a:t>
            </a:r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7E340D-C463-4ED6-90C9-E65A5929ED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r="11332"/>
          <a:stretch/>
        </p:blipFill>
        <p:spPr>
          <a:xfrm>
            <a:off x="7334087" y="1844620"/>
            <a:ext cx="1540040" cy="16350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CBB00D-3544-41FB-BB29-72152D5BF5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026" y="1868276"/>
            <a:ext cx="1208516" cy="16113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35B016-585B-4501-A9DD-4D0AB81081B8}"/>
              </a:ext>
            </a:extLst>
          </p:cNvPr>
          <p:cNvSpPr txBox="1"/>
          <p:nvPr/>
        </p:nvSpPr>
        <p:spPr>
          <a:xfrm>
            <a:off x="8477087" y="1864138"/>
            <a:ext cx="228600" cy="2423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 anchorCtr="1">
            <a:noAutofit/>
          </a:bodyPr>
          <a:lstStyle>
            <a:defPPr>
              <a:defRPr lang="de-DE"/>
            </a:defPPr>
            <a:lvl1pPr marL="0" marR="0" lvl="0" indent="0" algn="ctr" defTabSz="914400" eaLnBrk="1" latinLnBrk="0" hangingPunct="1">
              <a:lnSpc>
                <a:spcPct val="100000"/>
              </a:lnSpc>
              <a:buClr>
                <a:srgbClr val="000000"/>
              </a:buClr>
              <a:buSzPct val="100000"/>
              <a:buFontTx/>
              <a:buNone/>
              <a:tabLst/>
              <a:defRPr kumimoji="0" sz="1800" b="0" i="1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sz="2000" b="1"/>
              <a:t>+</a:t>
            </a:r>
            <a:endParaRPr lang="en-NL" sz="2000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E149F8-4239-4310-9D5D-7BAF5C68B132}"/>
              </a:ext>
            </a:extLst>
          </p:cNvPr>
          <p:cNvSpPr txBox="1"/>
          <p:nvPr/>
        </p:nvSpPr>
        <p:spPr>
          <a:xfrm>
            <a:off x="7602374" y="3733799"/>
            <a:ext cx="258666" cy="199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 anchorCtr="1">
            <a:noAutofit/>
          </a:bodyPr>
          <a:lstStyle>
            <a:defPPr>
              <a:defRPr lang="de-DE"/>
            </a:defPPr>
            <a:lvl1pPr marL="0" marR="0" lvl="0" indent="0" algn="ctr" defTabSz="914400" eaLnBrk="1" latinLnBrk="0" hangingPunct="1">
              <a:lnSpc>
                <a:spcPct val="100000"/>
              </a:lnSpc>
              <a:buClr>
                <a:srgbClr val="000000"/>
              </a:buClr>
              <a:buSzPct val="100000"/>
              <a:buFontTx/>
              <a:buNone/>
              <a:tabLst/>
              <a:defRPr kumimoji="0" sz="1800" b="0" i="1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sz="2000" b="1">
                <a:solidFill>
                  <a:schemeClr val="tx1"/>
                </a:solidFill>
              </a:rPr>
              <a:t>-</a:t>
            </a:r>
            <a:endParaRPr lang="en-NL" sz="2000" b="1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1FF6FC-5ADF-4445-8EBA-69F5F9700057}"/>
              </a:ext>
            </a:extLst>
          </p:cNvPr>
          <p:cNvSpPr txBox="1"/>
          <p:nvPr/>
        </p:nvSpPr>
        <p:spPr>
          <a:xfrm>
            <a:off x="9014068" y="3200400"/>
            <a:ext cx="211425" cy="228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 anchorCtr="1">
            <a:noAutofit/>
          </a:bodyPr>
          <a:lstStyle>
            <a:defPPr>
              <a:defRPr lang="de-DE"/>
            </a:defPPr>
            <a:lvl1pPr marL="0" marR="0" lvl="0" indent="0" algn="ctr" defTabSz="914400" eaLnBrk="1" latinLnBrk="0" hangingPunct="1">
              <a:lnSpc>
                <a:spcPct val="100000"/>
              </a:lnSpc>
              <a:buClr>
                <a:srgbClr val="000000"/>
              </a:buClr>
              <a:buSzPct val="100000"/>
              <a:buFontTx/>
              <a:buNone/>
              <a:tabLst/>
              <a:defRPr kumimoji="0" sz="1800" b="0" i="1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sz="2000" b="1" i="0"/>
              <a:t>-</a:t>
            </a:r>
            <a:endParaRPr lang="en-NL" sz="2000" b="1" i="0"/>
          </a:p>
        </p:txBody>
      </p:sp>
    </p:spTree>
    <p:extLst>
      <p:ext uri="{BB962C8B-B14F-4D97-AF65-F5344CB8AC3E}">
        <p14:creationId xmlns:p14="http://schemas.microsoft.com/office/powerpoint/2010/main" val="2388875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8" grpId="0" animBg="1"/>
      <p:bldP spid="13" grpId="0"/>
      <p:bldP spid="14" grpId="0"/>
      <p:bldP spid="15" grpId="0"/>
      <p:bldP spid="23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EAF75-55E1-45E3-96BA-274E48EE0B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903"/>
          <a:stretch/>
        </p:blipFill>
        <p:spPr>
          <a:xfrm>
            <a:off x="1828800" y="1163611"/>
            <a:ext cx="8599563" cy="966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67B1F6-C501-45EA-9DAE-FA4AE1E352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465"/>
          <a:stretch/>
        </p:blipFill>
        <p:spPr>
          <a:xfrm>
            <a:off x="228600" y="2815569"/>
            <a:ext cx="3466308" cy="2311263"/>
          </a:xfrm>
          <a:prstGeom prst="rect">
            <a:avLst/>
          </a:prstGeom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B0D7F0D9-4544-4607-A1C4-68D899A67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09" y="6265941"/>
            <a:ext cx="25101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800" b="0" i="1" dirty="0">
                <a:solidFill>
                  <a:srgbClr val="FFFFFF"/>
                </a:solidFill>
              </a:rPr>
              <a:t>Van Doren et al. 2017</a:t>
            </a:r>
          </a:p>
        </p:txBody>
      </p:sp>
      <p:pic>
        <p:nvPicPr>
          <p:cNvPr id="3" name="Birds fly in Tribute in Light 4, 9_11_201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4510" y="2340310"/>
            <a:ext cx="6462290" cy="3635038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3773B06D-EC96-448E-8A2E-4B2A9F37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326" y="457200"/>
            <a:ext cx="6893005" cy="529569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n-US" b="0">
                <a:solidFill>
                  <a:srgbClr val="F9C806"/>
                </a:solidFill>
                <a:ea typeface="ＭＳ Ｐゴシック" pitchFamily="-107" charset="-128"/>
              </a:rPr>
              <a:t>Orientation of migratory birds</a:t>
            </a:r>
          </a:p>
        </p:txBody>
      </p:sp>
    </p:spTree>
    <p:extLst>
      <p:ext uri="{BB962C8B-B14F-4D97-AF65-F5344CB8AC3E}">
        <p14:creationId xmlns:p14="http://schemas.microsoft.com/office/powerpoint/2010/main" val="3381027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D4D4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de-DE" altLang="en-US" sz="32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D4D4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de-DE" altLang="en-US" sz="32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D4D4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D4D4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D4D4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D4D4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D4D4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de-DE" sz="32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D4D4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de-DE" sz="32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D4D4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D4D4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D4D4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D4D4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ahoma"/>
      </a:majorFont>
      <a:minorFont>
        <a:latin typeface="Times New Roman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13765</TotalTime>
  <Words>579</Words>
  <Application>Microsoft Office PowerPoint</Application>
  <PresentationFormat>Widescreen</PresentationFormat>
  <Paragraphs>130</Paragraphs>
  <Slides>19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Arial Unicode MS</vt:lpstr>
      <vt:lpstr>Calibri</vt:lpstr>
      <vt:lpstr>Calibri Light</vt:lpstr>
      <vt:lpstr>Comic Sans MS</vt:lpstr>
      <vt:lpstr>Times New Roman</vt:lpstr>
      <vt:lpstr>19_Default Design</vt:lpstr>
      <vt:lpstr>1_Default Design</vt:lpstr>
      <vt:lpstr>27_Default Design</vt:lpstr>
      <vt:lpstr>30_Default Design</vt:lpstr>
      <vt:lpstr>38_Default Design</vt:lpstr>
      <vt:lpstr>14_Default Design</vt:lpstr>
      <vt:lpstr>5_Default Design</vt:lpstr>
      <vt:lpstr>4_Default Design</vt:lpstr>
      <vt:lpstr>1_Office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Barbara Helm</dc:creator>
  <cp:lastModifiedBy>Barbara</cp:lastModifiedBy>
  <cp:revision>1166</cp:revision>
  <cp:lastPrinted>2002-08-08T16:02:21Z</cp:lastPrinted>
  <dcterms:created xsi:type="dcterms:W3CDTF">2002-01-22T07:36:21Z</dcterms:created>
  <dcterms:modified xsi:type="dcterms:W3CDTF">2021-04-23T07:58:57Z</dcterms:modified>
</cp:coreProperties>
</file>